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4572000" cy="6400800"/>
  <p:notesSz cx="4572000" cy="64008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Black" pitchFamily="2" charset="77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465"/>
    <a:srgbClr val="646365"/>
    <a:srgbClr val="00A1CB"/>
    <a:srgbClr val="939498"/>
    <a:srgbClr val="78A686"/>
    <a:srgbClr val="636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70"/>
    <p:restoredTop sz="94574"/>
  </p:normalViewPr>
  <p:slideViewPr>
    <p:cSldViewPr snapToGrid="0">
      <p:cViewPr varScale="1">
        <p:scale>
          <a:sx n="123" d="100"/>
          <a:sy n="123" d="100"/>
        </p:scale>
        <p:origin x="3304" y="19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793324" y="1943100"/>
            <a:ext cx="2985350" cy="348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FFF3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93324" y="1943100"/>
            <a:ext cx="2985350" cy="348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FFF3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17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9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39.png"/><Relationship Id="rId9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9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51.png"/><Relationship Id="rId5" Type="http://schemas.openxmlformats.org/officeDocument/2006/relationships/image" Target="../media/image74.jpg"/><Relationship Id="rId10" Type="http://schemas.openxmlformats.org/officeDocument/2006/relationships/image" Target="../media/image79.png"/><Relationship Id="rId4" Type="http://schemas.openxmlformats.org/officeDocument/2006/relationships/image" Target="../media/image17.png"/><Relationship Id="rId9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5.png"/><Relationship Id="rId3" Type="http://schemas.openxmlformats.org/officeDocument/2006/relationships/image" Target="../media/image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69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3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 txBox="1"/>
          <p:nvPr/>
        </p:nvSpPr>
        <p:spPr>
          <a:xfrm>
            <a:off x="45529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3651517" y="5937250"/>
            <a:ext cx="46545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8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FC40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7"/>
          <p:cNvSpPr txBox="1"/>
          <p:nvPr/>
        </p:nvSpPr>
        <p:spPr>
          <a:xfrm>
            <a:off x="324475" y="5140000"/>
            <a:ext cx="39027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98450" marR="5080" lvl="0" indent="-28638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Bring characters to life with animation.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180027" y="864925"/>
            <a:ext cx="4188777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Animate a Character Cards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4DEDF-4A54-9746-8D1C-3193E260C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10" y="1986213"/>
            <a:ext cx="1837944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9F4BCA-A1B5-564B-94EA-A9253312A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8538" y="1986213"/>
            <a:ext cx="183208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E68D-7C78-EB47-8B84-846AAC9A70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410" y="3543651"/>
            <a:ext cx="1825511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51E88-2CFE-C549-8334-A256C3C2A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8538" y="3543651"/>
            <a:ext cx="1838023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6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92" name="Google Shape;392;p16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" name="Google Shape;393;p16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16"/>
          <p:cNvSpPr/>
          <p:nvPr/>
        </p:nvSpPr>
        <p:spPr>
          <a:xfrm>
            <a:off x="0" y="927100"/>
            <a:ext cx="4572000" cy="1649095"/>
          </a:xfrm>
          <a:custGeom>
            <a:avLst/>
            <a:gdLst/>
            <a:ahLst/>
            <a:cxnLst/>
            <a:rect l="l" t="t" r="r" b="b"/>
            <a:pathLst>
              <a:path w="4572000" h="1649095" extrusionOk="0">
                <a:moveTo>
                  <a:pt x="0" y="1648574"/>
                </a:moveTo>
                <a:lnTo>
                  <a:pt x="4572000" y="1648574"/>
                </a:lnTo>
                <a:lnTo>
                  <a:pt x="4572000" y="0"/>
                </a:lnTo>
                <a:lnTo>
                  <a:pt x="0" y="0"/>
                </a:lnTo>
                <a:lnTo>
                  <a:pt x="0" y="164857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" name="Google Shape;395;p1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Google Shape;396;p16"/>
          <p:cNvSpPr/>
          <p:nvPr/>
        </p:nvSpPr>
        <p:spPr>
          <a:xfrm>
            <a:off x="0" y="2575674"/>
            <a:ext cx="4572000" cy="1670050"/>
          </a:xfrm>
          <a:custGeom>
            <a:avLst/>
            <a:gdLst/>
            <a:ahLst/>
            <a:cxnLst/>
            <a:rect l="l" t="t" r="r" b="b"/>
            <a:pathLst>
              <a:path w="4572000" h="1670050" extrusionOk="0">
                <a:moveTo>
                  <a:pt x="0" y="1669897"/>
                </a:moveTo>
                <a:lnTo>
                  <a:pt x="4572000" y="1669897"/>
                </a:lnTo>
                <a:lnTo>
                  <a:pt x="4572000" y="0"/>
                </a:lnTo>
                <a:lnTo>
                  <a:pt x="0" y="0"/>
                </a:lnTo>
                <a:lnTo>
                  <a:pt x="0" y="166989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" name="Google Shape;397;p16"/>
          <p:cNvSpPr/>
          <p:nvPr/>
        </p:nvSpPr>
        <p:spPr>
          <a:xfrm>
            <a:off x="0" y="256297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" name="Google Shape;398;p16"/>
          <p:cNvSpPr txBox="1">
            <a:spLocks noGrp="1"/>
          </p:cNvSpPr>
          <p:nvPr>
            <p:ph type="title"/>
          </p:nvPr>
        </p:nvSpPr>
        <p:spPr>
          <a:xfrm>
            <a:off x="215900" y="220476"/>
            <a:ext cx="4194735" cy="51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Glide from Point to Point</a:t>
            </a:r>
            <a:endParaRPr dirty="0"/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9" name="Google Shape;399;p16"/>
          <p:cNvSpPr txBox="1"/>
          <p:nvPr/>
        </p:nvSpPr>
        <p:spPr>
          <a:xfrm>
            <a:off x="1679701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0" name="Google Shape;400;p16"/>
          <p:cNvSpPr txBox="1"/>
          <p:nvPr/>
        </p:nvSpPr>
        <p:spPr>
          <a:xfrm>
            <a:off x="1434205" y="26867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1" name="Google Shape;401;p16"/>
          <p:cNvSpPr/>
          <p:nvPr/>
        </p:nvSpPr>
        <p:spPr>
          <a:xfrm>
            <a:off x="2324100" y="1452880"/>
            <a:ext cx="0" cy="914400"/>
          </a:xfrm>
          <a:custGeom>
            <a:avLst/>
            <a:gdLst/>
            <a:ahLst/>
            <a:cxnLst/>
            <a:rect l="l" t="t" r="r" b="b"/>
            <a:pathLst>
              <a:path w="120000" h="914400" extrusionOk="0">
                <a:moveTo>
                  <a:pt x="0" y="0"/>
                </a:moveTo>
                <a:lnTo>
                  <a:pt x="0" y="9138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" name="Google Shape;402;p16"/>
          <p:cNvSpPr txBox="1"/>
          <p:nvPr/>
        </p:nvSpPr>
        <p:spPr>
          <a:xfrm>
            <a:off x="2446051" y="2096885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3" name="Google Shape;403;p16"/>
          <p:cNvSpPr/>
          <p:nvPr/>
        </p:nvSpPr>
        <p:spPr>
          <a:xfrm>
            <a:off x="2759760" y="1605158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" name="Google Shape;404;p16"/>
          <p:cNvSpPr/>
          <p:nvPr/>
        </p:nvSpPr>
        <p:spPr>
          <a:xfrm>
            <a:off x="27597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" name="Google Shape;405;p16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6" name="Google Shape;406;p16"/>
          <p:cNvSpPr/>
          <p:nvPr/>
        </p:nvSpPr>
        <p:spPr>
          <a:xfrm>
            <a:off x="1412125" y="1558925"/>
            <a:ext cx="712457" cy="5383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7" name="Google Shape;407;p16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" name="Google Shape;408;p16"/>
          <p:cNvSpPr txBox="1"/>
          <p:nvPr/>
        </p:nvSpPr>
        <p:spPr>
          <a:xfrm>
            <a:off x="1595043" y="2107079"/>
            <a:ext cx="34671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Nebula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9" name="Google Shape;409;p16"/>
          <p:cNvSpPr txBox="1"/>
          <p:nvPr/>
        </p:nvSpPr>
        <p:spPr>
          <a:xfrm>
            <a:off x="230566" y="2085339"/>
            <a:ext cx="111446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0" name="Google Shape;410;p16"/>
          <p:cNvSpPr/>
          <p:nvPr/>
        </p:nvSpPr>
        <p:spPr>
          <a:xfrm>
            <a:off x="573976" y="1605158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" name="Google Shape;411;p16"/>
          <p:cNvSpPr/>
          <p:nvPr/>
        </p:nvSpPr>
        <p:spPr>
          <a:xfrm>
            <a:off x="5739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" name="Google Shape;412;p1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16"/>
          <p:cNvSpPr/>
          <p:nvPr/>
        </p:nvSpPr>
        <p:spPr>
          <a:xfrm>
            <a:off x="3621404" y="1561617"/>
            <a:ext cx="712470" cy="5765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1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" name="Google Shape;415;p16"/>
          <p:cNvSpPr txBox="1"/>
          <p:nvPr/>
        </p:nvSpPr>
        <p:spPr>
          <a:xfrm>
            <a:off x="3743746" y="2110254"/>
            <a:ext cx="469265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Rocketship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6" name="Google Shape;416;p16"/>
          <p:cNvSpPr/>
          <p:nvPr/>
        </p:nvSpPr>
        <p:spPr>
          <a:xfrm>
            <a:off x="1199421" y="2958731"/>
            <a:ext cx="1643816" cy="11874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" name="Google Shape;417;p16"/>
          <p:cNvSpPr txBox="1"/>
          <p:nvPr/>
        </p:nvSpPr>
        <p:spPr>
          <a:xfrm>
            <a:off x="3102236" y="3248151"/>
            <a:ext cx="113220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starting point.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8" name="Google Shape;418;p16"/>
          <p:cNvSpPr/>
          <p:nvPr/>
        </p:nvSpPr>
        <p:spPr>
          <a:xfrm>
            <a:off x="2362454" y="3339204"/>
            <a:ext cx="718820" cy="114300"/>
          </a:xfrm>
          <a:custGeom>
            <a:avLst/>
            <a:gdLst/>
            <a:ahLst/>
            <a:cxnLst/>
            <a:rect l="l" t="t" r="r" b="b"/>
            <a:pathLst>
              <a:path w="718819" h="114300" extrusionOk="0">
                <a:moveTo>
                  <a:pt x="718566" y="0"/>
                </a:moveTo>
                <a:lnTo>
                  <a:pt x="511695" y="114300"/>
                </a:lnTo>
                <a:lnTo>
                  <a:pt x="0" y="1143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9" name="Google Shape;419;p16"/>
          <p:cNvSpPr/>
          <p:nvPr/>
        </p:nvSpPr>
        <p:spPr>
          <a:xfrm>
            <a:off x="2794775" y="370274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120000" extrusionOk="0">
                <a:moveTo>
                  <a:pt x="2867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" name="Google Shape;421;p16"/>
          <p:cNvSpPr/>
          <p:nvPr/>
        </p:nvSpPr>
        <p:spPr>
          <a:xfrm>
            <a:off x="0" y="5092700"/>
            <a:ext cx="4572000" cy="1308100"/>
          </a:xfrm>
          <a:custGeom>
            <a:avLst/>
            <a:gdLst/>
            <a:ahLst/>
            <a:cxnLst/>
            <a:rect l="l" t="t" r="r" b="b"/>
            <a:pathLst>
              <a:path w="4572000" h="1308100" extrusionOk="0">
                <a:moveTo>
                  <a:pt x="0" y="1308100"/>
                </a:moveTo>
                <a:lnTo>
                  <a:pt x="4572000" y="1308100"/>
                </a:lnTo>
                <a:lnTo>
                  <a:pt x="4572000" y="0"/>
                </a:lnTo>
                <a:lnTo>
                  <a:pt x="0" y="0"/>
                </a:lnTo>
                <a:lnTo>
                  <a:pt x="0" y="1308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" name="Google Shape;422;p16"/>
          <p:cNvSpPr/>
          <p:nvPr/>
        </p:nvSpPr>
        <p:spPr>
          <a:xfrm>
            <a:off x="0" y="5092700"/>
            <a:ext cx="4572000" cy="12700"/>
          </a:xfrm>
          <a:custGeom>
            <a:avLst/>
            <a:gdLst/>
            <a:ahLst/>
            <a:cxnLst/>
            <a:rect l="l" t="t" r="r" b="b"/>
            <a:pathLst>
              <a:path w="4572000" h="12700" extrusionOk="0">
                <a:moveTo>
                  <a:pt x="0" y="12700"/>
                </a:moveTo>
                <a:lnTo>
                  <a:pt x="4572000" y="12700"/>
                </a:lnTo>
                <a:lnTo>
                  <a:pt x="45720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" name="Google Shape;423;p16"/>
          <p:cNvSpPr/>
          <p:nvPr/>
        </p:nvSpPr>
        <p:spPr>
          <a:xfrm>
            <a:off x="1306487" y="5484571"/>
            <a:ext cx="1323047" cy="65706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" name="Google Shape;424;p16"/>
          <p:cNvSpPr/>
          <p:nvPr/>
        </p:nvSpPr>
        <p:spPr>
          <a:xfrm>
            <a:off x="1306487" y="5484572"/>
            <a:ext cx="1323340" cy="657225"/>
          </a:xfrm>
          <a:custGeom>
            <a:avLst/>
            <a:gdLst/>
            <a:ahLst/>
            <a:cxnLst/>
            <a:rect l="l" t="t" r="r" b="b"/>
            <a:pathLst>
              <a:path w="1323339" h="65722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80859"/>
                </a:lnTo>
                <a:lnTo>
                  <a:pt x="1190" y="624913"/>
                </a:lnTo>
                <a:lnTo>
                  <a:pt x="9525" y="647534"/>
                </a:lnTo>
                <a:lnTo>
                  <a:pt x="32146" y="655869"/>
                </a:lnTo>
                <a:lnTo>
                  <a:pt x="76200" y="657059"/>
                </a:lnTo>
                <a:lnTo>
                  <a:pt x="1246847" y="657059"/>
                </a:lnTo>
                <a:lnTo>
                  <a:pt x="1290901" y="655869"/>
                </a:lnTo>
                <a:lnTo>
                  <a:pt x="1313522" y="647534"/>
                </a:lnTo>
                <a:lnTo>
                  <a:pt x="1321857" y="624913"/>
                </a:lnTo>
                <a:lnTo>
                  <a:pt x="1323047" y="580859"/>
                </a:lnTo>
                <a:lnTo>
                  <a:pt x="1323047" y="76200"/>
                </a:lnTo>
                <a:lnTo>
                  <a:pt x="1321857" y="32146"/>
                </a:lnTo>
                <a:lnTo>
                  <a:pt x="1313522" y="9525"/>
                </a:lnTo>
                <a:lnTo>
                  <a:pt x="1290901" y="1190"/>
                </a:lnTo>
                <a:lnTo>
                  <a:pt x="124684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5" name="Google Shape;425;p16"/>
          <p:cNvSpPr/>
          <p:nvPr/>
        </p:nvSpPr>
        <p:spPr>
          <a:xfrm>
            <a:off x="315887" y="5489498"/>
            <a:ext cx="817592" cy="64373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6" name="Google Shape;426;p16"/>
          <p:cNvSpPr/>
          <p:nvPr/>
        </p:nvSpPr>
        <p:spPr>
          <a:xfrm>
            <a:off x="315892" y="5489498"/>
            <a:ext cx="817880" cy="643890"/>
          </a:xfrm>
          <a:custGeom>
            <a:avLst/>
            <a:gdLst/>
            <a:ahLst/>
            <a:cxnLst/>
            <a:rect l="l" t="t" r="r" b="b"/>
            <a:pathLst>
              <a:path w="817880" h="643889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567537"/>
                </a:lnTo>
                <a:lnTo>
                  <a:pt x="1190" y="611590"/>
                </a:lnTo>
                <a:lnTo>
                  <a:pt x="9525" y="634212"/>
                </a:lnTo>
                <a:lnTo>
                  <a:pt x="32146" y="642546"/>
                </a:lnTo>
                <a:lnTo>
                  <a:pt x="76200" y="643737"/>
                </a:lnTo>
                <a:lnTo>
                  <a:pt x="741387" y="643737"/>
                </a:lnTo>
                <a:lnTo>
                  <a:pt x="785441" y="642546"/>
                </a:lnTo>
                <a:lnTo>
                  <a:pt x="808062" y="634212"/>
                </a:lnTo>
                <a:lnTo>
                  <a:pt x="816397" y="611590"/>
                </a:lnTo>
                <a:lnTo>
                  <a:pt x="817587" y="567537"/>
                </a:lnTo>
                <a:lnTo>
                  <a:pt x="817587" y="76199"/>
                </a:lnTo>
                <a:lnTo>
                  <a:pt x="816397" y="32146"/>
                </a:lnTo>
                <a:lnTo>
                  <a:pt x="808062" y="9524"/>
                </a:lnTo>
                <a:lnTo>
                  <a:pt x="785441" y="1190"/>
                </a:lnTo>
                <a:lnTo>
                  <a:pt x="74138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" name="Google Shape;427;p16"/>
          <p:cNvSpPr txBox="1"/>
          <p:nvPr/>
        </p:nvSpPr>
        <p:spPr>
          <a:xfrm>
            <a:off x="2806700" y="5554979"/>
            <a:ext cx="147256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drag a sprite, its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positions will update in the blocks palette.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8" name="Google Shape;428;p16"/>
          <p:cNvSpPr/>
          <p:nvPr/>
        </p:nvSpPr>
        <p:spPr>
          <a:xfrm>
            <a:off x="2242820" y="5589981"/>
            <a:ext cx="441959" cy="436245"/>
          </a:xfrm>
          <a:custGeom>
            <a:avLst/>
            <a:gdLst/>
            <a:ahLst/>
            <a:cxnLst/>
            <a:rect l="l" t="t" r="r" b="b"/>
            <a:pathLst>
              <a:path w="441960" h="436245" extrusionOk="0">
                <a:moveTo>
                  <a:pt x="0" y="0"/>
                </a:moveTo>
                <a:lnTo>
                  <a:pt x="441452" y="0"/>
                </a:lnTo>
                <a:lnTo>
                  <a:pt x="441744" y="435825"/>
                </a:lnTo>
                <a:lnTo>
                  <a:pt x="321348" y="435825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Google Shape;429;p16"/>
          <p:cNvSpPr/>
          <p:nvPr/>
        </p:nvSpPr>
        <p:spPr>
          <a:xfrm>
            <a:off x="2688844" y="5738747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 h="120000" extrusionOk="0">
                <a:moveTo>
                  <a:pt x="0" y="0"/>
                </a:moveTo>
                <a:lnTo>
                  <a:pt x="100076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16"/>
          <p:cNvSpPr/>
          <p:nvPr/>
        </p:nvSpPr>
        <p:spPr>
          <a:xfrm>
            <a:off x="776146" y="5735851"/>
            <a:ext cx="107657" cy="11869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16"/>
          <p:cNvSpPr/>
          <p:nvPr/>
        </p:nvSpPr>
        <p:spPr>
          <a:xfrm>
            <a:off x="511990" y="3091830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 extrusionOk="0">
                <a:moveTo>
                  <a:pt x="409028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16"/>
          <p:cNvSpPr/>
          <p:nvPr/>
        </p:nvSpPr>
        <p:spPr>
          <a:xfrm>
            <a:off x="512000" y="3091827"/>
            <a:ext cx="485214" cy="38786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16"/>
          <p:cNvSpPr/>
          <p:nvPr/>
        </p:nvSpPr>
        <p:spPr>
          <a:xfrm>
            <a:off x="511990" y="3091830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16"/>
          <p:cNvSpPr/>
          <p:nvPr/>
        </p:nvSpPr>
        <p:spPr>
          <a:xfrm>
            <a:off x="0" y="4245571"/>
            <a:ext cx="4572000" cy="847725"/>
          </a:xfrm>
          <a:custGeom>
            <a:avLst/>
            <a:gdLst/>
            <a:ahLst/>
            <a:cxnLst/>
            <a:rect l="l" t="t" r="r" b="b"/>
            <a:pathLst>
              <a:path w="4572000" h="847725" extrusionOk="0">
                <a:moveTo>
                  <a:pt x="0" y="847128"/>
                </a:moveTo>
                <a:lnTo>
                  <a:pt x="4572000" y="847128"/>
                </a:lnTo>
                <a:lnTo>
                  <a:pt x="4572000" y="0"/>
                </a:lnTo>
                <a:lnTo>
                  <a:pt x="0" y="0"/>
                </a:lnTo>
                <a:lnTo>
                  <a:pt x="0" y="847128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" name="Google Shape;436;p16"/>
          <p:cNvSpPr/>
          <p:nvPr/>
        </p:nvSpPr>
        <p:spPr>
          <a:xfrm>
            <a:off x="0" y="5080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" name="Google Shape;437;p16"/>
          <p:cNvSpPr/>
          <p:nvPr/>
        </p:nvSpPr>
        <p:spPr>
          <a:xfrm>
            <a:off x="0" y="423288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" name="Google Shape;439;p16"/>
          <p:cNvSpPr/>
          <p:nvPr/>
        </p:nvSpPr>
        <p:spPr>
          <a:xfrm>
            <a:off x="2850266" y="4641850"/>
            <a:ext cx="488442" cy="26035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" name="Google Shape;440;p16"/>
          <p:cNvSpPr/>
          <p:nvPr/>
        </p:nvSpPr>
        <p:spPr>
          <a:xfrm>
            <a:off x="2850266" y="4641850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" name="Google Shape;441;p16"/>
          <p:cNvSpPr/>
          <p:nvPr/>
        </p:nvSpPr>
        <p:spPr>
          <a:xfrm>
            <a:off x="2652135" y="478396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670BB-65A6-744F-92AE-D6CF78500997}"/>
              </a:ext>
            </a:extLst>
          </p:cNvPr>
          <p:cNvSpPr txBox="1"/>
          <p:nvPr/>
        </p:nvSpPr>
        <p:spPr>
          <a:xfrm>
            <a:off x="3029966" y="3483162"/>
            <a:ext cx="1408625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Set another point to glide to.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88332D-F1F3-9E4E-9CDF-1AB7401FB7F8}"/>
              </a:ext>
            </a:extLst>
          </p:cNvPr>
          <p:cNvSpPr txBox="1"/>
          <p:nvPr/>
        </p:nvSpPr>
        <p:spPr>
          <a:xfrm>
            <a:off x="3040358" y="3858083"/>
            <a:ext cx="1493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Set the end point.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5D9F1-45DA-5348-9896-D4BF9A49454C}"/>
              </a:ext>
            </a:extLst>
          </p:cNvPr>
          <p:cNvSpPr txBox="1"/>
          <p:nvPr/>
        </p:nvSpPr>
        <p:spPr>
          <a:xfrm>
            <a:off x="450476" y="3408210"/>
            <a:ext cx="61553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err="1">
                <a:latin typeface="Roboto" panose="02000000000000000000" pitchFamily="2" charset="0"/>
                <a:ea typeface="Roboto" panose="02000000000000000000" pitchFamily="2" charset="0"/>
              </a:rPr>
              <a:t>Rocketship</a:t>
            </a:r>
            <a:endParaRPr lang="en-US" sz="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23625-EB72-404E-9F35-7ED727D0EAC2}"/>
              </a:ext>
            </a:extLst>
          </p:cNvPr>
          <p:cNvSpPr txBox="1"/>
          <p:nvPr/>
        </p:nvSpPr>
        <p:spPr>
          <a:xfrm>
            <a:off x="0" y="4282195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Montserrat Black" pitchFamily="2" charset="77"/>
              </a:rPr>
              <a:t>TRY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8F874-0238-D740-9A5A-E92CD076E82A}"/>
              </a:ext>
            </a:extLst>
          </p:cNvPr>
          <p:cNvSpPr txBox="1"/>
          <p:nvPr/>
        </p:nvSpPr>
        <p:spPr>
          <a:xfrm>
            <a:off x="324828" y="4667793"/>
            <a:ext cx="2380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green flag to start.</a:t>
            </a:r>
          </a:p>
        </p:txBody>
      </p:sp>
      <p:sp>
        <p:nvSpPr>
          <p:cNvPr id="56" name="Google Shape;419;p16">
            <a:extLst>
              <a:ext uri="{FF2B5EF4-FFF2-40B4-BE49-F238E27FC236}">
                <a16:creationId xmlns:a16="http://schemas.microsoft.com/office/drawing/2014/main" id="{350956A9-55FB-384A-BB48-7026400204D7}"/>
              </a:ext>
            </a:extLst>
          </p:cNvPr>
          <p:cNvSpPr/>
          <p:nvPr/>
        </p:nvSpPr>
        <p:spPr>
          <a:xfrm>
            <a:off x="2791310" y="395905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120000" extrusionOk="0">
                <a:moveTo>
                  <a:pt x="2867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01;p18">
            <a:extLst>
              <a:ext uri="{FF2B5EF4-FFF2-40B4-BE49-F238E27FC236}">
                <a16:creationId xmlns:a16="http://schemas.microsoft.com/office/drawing/2014/main" id="{ABEF0DA7-8527-9C4C-B460-332569ACAB0B}"/>
              </a:ext>
            </a:extLst>
          </p:cNvPr>
          <p:cNvSpPr txBox="1"/>
          <p:nvPr/>
        </p:nvSpPr>
        <p:spPr>
          <a:xfrm>
            <a:off x="2099310" y="5178219"/>
            <a:ext cx="37338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7"/>
          <p:cNvSpPr/>
          <p:nvPr/>
        </p:nvSpPr>
        <p:spPr>
          <a:xfrm>
            <a:off x="263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" name="Google Shape;447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" name="Google Shape;448;p1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" name="Google Shape;449;p17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0" name="Google Shape;450;p17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1" name="Google Shape;451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" name="Google Shape;452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17"/>
          <p:cNvSpPr txBox="1"/>
          <p:nvPr/>
        </p:nvSpPr>
        <p:spPr>
          <a:xfrm>
            <a:off x="723901" y="1299083"/>
            <a:ext cx="3136766" cy="28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walk or run.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6" name="Google Shape;456;p17"/>
          <p:cNvSpPr/>
          <p:nvPr/>
        </p:nvSpPr>
        <p:spPr>
          <a:xfrm>
            <a:off x="1145806" y="18643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17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17"/>
          <p:cNvSpPr/>
          <p:nvPr/>
        </p:nvSpPr>
        <p:spPr>
          <a:xfrm>
            <a:off x="1145794" y="372173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" name="Google Shape;459;p17"/>
          <p:cNvSpPr/>
          <p:nvPr/>
        </p:nvSpPr>
        <p:spPr>
          <a:xfrm>
            <a:off x="1145794" y="37217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0" name="Google Shape;460;p17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" name="Google Shape;461;p17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" name="Google Shape;462;p17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Walking Animation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" name="Google Shape;468;p18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" name="Google Shape;469;p18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18"/>
          <p:cNvSpPr/>
          <p:nvPr/>
        </p:nvSpPr>
        <p:spPr>
          <a:xfrm>
            <a:off x="0" y="4844211"/>
            <a:ext cx="2298700" cy="1557020"/>
          </a:xfrm>
          <a:custGeom>
            <a:avLst/>
            <a:gdLst/>
            <a:ahLst/>
            <a:cxnLst/>
            <a:rect l="l" t="t" r="r" b="b"/>
            <a:pathLst>
              <a:path w="2298700" h="1557020" extrusionOk="0">
                <a:moveTo>
                  <a:pt x="0" y="1556588"/>
                </a:moveTo>
                <a:lnTo>
                  <a:pt x="2298700" y="1556588"/>
                </a:lnTo>
                <a:lnTo>
                  <a:pt x="2298700" y="0"/>
                </a:lnTo>
                <a:lnTo>
                  <a:pt x="0" y="0"/>
                </a:lnTo>
                <a:lnTo>
                  <a:pt x="0" y="1556588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Google Shape;471;p18"/>
          <p:cNvSpPr/>
          <p:nvPr/>
        </p:nvSpPr>
        <p:spPr>
          <a:xfrm>
            <a:off x="2298700" y="4844211"/>
            <a:ext cx="2273300" cy="1557020"/>
          </a:xfrm>
          <a:custGeom>
            <a:avLst/>
            <a:gdLst/>
            <a:ahLst/>
            <a:cxnLst/>
            <a:rect l="l" t="t" r="r" b="b"/>
            <a:pathLst>
              <a:path w="2273300" h="1557020" extrusionOk="0">
                <a:moveTo>
                  <a:pt x="0" y="1556588"/>
                </a:moveTo>
                <a:lnTo>
                  <a:pt x="2273300" y="1556588"/>
                </a:lnTo>
                <a:lnTo>
                  <a:pt x="2273300" y="0"/>
                </a:lnTo>
                <a:lnTo>
                  <a:pt x="0" y="0"/>
                </a:lnTo>
                <a:lnTo>
                  <a:pt x="0" y="155658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" name="Google Shape;472;p18"/>
          <p:cNvSpPr/>
          <p:nvPr/>
        </p:nvSpPr>
        <p:spPr>
          <a:xfrm>
            <a:off x="2298700" y="4781296"/>
            <a:ext cx="2273300" cy="1619885"/>
          </a:xfrm>
          <a:custGeom>
            <a:avLst/>
            <a:gdLst/>
            <a:ahLst/>
            <a:cxnLst/>
            <a:rect l="l" t="t" r="r" b="b"/>
            <a:pathLst>
              <a:path w="2273300" h="1619885" extrusionOk="0">
                <a:moveTo>
                  <a:pt x="2273300" y="0"/>
                </a:moveTo>
                <a:lnTo>
                  <a:pt x="0" y="0"/>
                </a:lnTo>
                <a:lnTo>
                  <a:pt x="0" y="1619503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" name="Google Shape;473;p18"/>
          <p:cNvSpPr/>
          <p:nvPr/>
        </p:nvSpPr>
        <p:spPr>
          <a:xfrm>
            <a:off x="0" y="927100"/>
            <a:ext cx="4572000" cy="1536065"/>
          </a:xfrm>
          <a:custGeom>
            <a:avLst/>
            <a:gdLst/>
            <a:ahLst/>
            <a:cxnLst/>
            <a:rect l="l" t="t" r="r" b="b"/>
            <a:pathLst>
              <a:path w="4572000" h="1536064" extrusionOk="0">
                <a:moveTo>
                  <a:pt x="0" y="1535696"/>
                </a:moveTo>
                <a:lnTo>
                  <a:pt x="4572000" y="1535696"/>
                </a:lnTo>
                <a:lnTo>
                  <a:pt x="4572000" y="0"/>
                </a:lnTo>
                <a:lnTo>
                  <a:pt x="0" y="0"/>
                </a:lnTo>
                <a:lnTo>
                  <a:pt x="0" y="153569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" name="Google Shape;474;p1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18"/>
          <p:cNvSpPr/>
          <p:nvPr/>
        </p:nvSpPr>
        <p:spPr>
          <a:xfrm>
            <a:off x="0" y="2462796"/>
            <a:ext cx="4572000" cy="2381885"/>
          </a:xfrm>
          <a:custGeom>
            <a:avLst/>
            <a:gdLst/>
            <a:ahLst/>
            <a:cxnLst/>
            <a:rect l="l" t="t" r="r" b="b"/>
            <a:pathLst>
              <a:path w="4572000" h="2381885" extrusionOk="0">
                <a:moveTo>
                  <a:pt x="0" y="2381415"/>
                </a:moveTo>
                <a:lnTo>
                  <a:pt x="4572000" y="2381415"/>
                </a:lnTo>
                <a:lnTo>
                  <a:pt x="4572000" y="0"/>
                </a:lnTo>
                <a:lnTo>
                  <a:pt x="0" y="0"/>
                </a:lnTo>
                <a:lnTo>
                  <a:pt x="0" y="238141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18"/>
          <p:cNvSpPr/>
          <p:nvPr/>
        </p:nvSpPr>
        <p:spPr>
          <a:xfrm>
            <a:off x="0" y="483149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18"/>
          <p:cNvSpPr/>
          <p:nvPr/>
        </p:nvSpPr>
        <p:spPr>
          <a:xfrm>
            <a:off x="0" y="245008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18"/>
          <p:cNvSpPr txBox="1">
            <a:spLocks noGrp="1"/>
          </p:cNvSpPr>
          <p:nvPr>
            <p:ph type="title"/>
          </p:nvPr>
        </p:nvSpPr>
        <p:spPr>
          <a:xfrm>
            <a:off x="215900" y="262479"/>
            <a:ext cx="4307586" cy="5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Walking Animation</a:t>
            </a:r>
            <a:endParaRPr dirty="0"/>
          </a:p>
          <a:p>
            <a:pPr marL="1270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79" name="Google Shape;479;p18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80" name="Google Shape;480;p18"/>
          <p:cNvSpPr txBox="1"/>
          <p:nvPr/>
        </p:nvSpPr>
        <p:spPr>
          <a:xfrm>
            <a:off x="1434183" y="25597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81" name="Google Shape;481;p18"/>
          <p:cNvSpPr/>
          <p:nvPr/>
        </p:nvSpPr>
        <p:spPr>
          <a:xfrm>
            <a:off x="1649456" y="2874771"/>
            <a:ext cx="1273087" cy="17730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Google Shape;482;p18"/>
          <p:cNvSpPr/>
          <p:nvPr/>
        </p:nvSpPr>
        <p:spPr>
          <a:xfrm>
            <a:off x="2057400" y="1402080"/>
            <a:ext cx="0" cy="914400"/>
          </a:xfrm>
          <a:custGeom>
            <a:avLst/>
            <a:gdLst/>
            <a:ahLst/>
            <a:cxnLst/>
            <a:rect l="l" t="t" r="r" b="b"/>
            <a:pathLst>
              <a:path w="120000" h="914400" extrusionOk="0">
                <a:moveTo>
                  <a:pt x="0" y="0"/>
                </a:moveTo>
                <a:lnTo>
                  <a:pt x="0" y="9138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" name="Google Shape;483;p18"/>
          <p:cNvSpPr txBox="1"/>
          <p:nvPr/>
        </p:nvSpPr>
        <p:spPr>
          <a:xfrm>
            <a:off x="2289646" y="1954645"/>
            <a:ext cx="92646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5400" marR="5080" lvl="0" indent="-13334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walking or running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4" name="Google Shape;484;p18"/>
          <p:cNvSpPr/>
          <p:nvPr/>
        </p:nvSpPr>
        <p:spPr>
          <a:xfrm>
            <a:off x="2546400" y="1478158"/>
            <a:ext cx="412394" cy="41239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" name="Google Shape;485;p18"/>
          <p:cNvSpPr/>
          <p:nvPr/>
        </p:nvSpPr>
        <p:spPr>
          <a:xfrm>
            <a:off x="2546400" y="1478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" name="Google Shape;486;p18"/>
          <p:cNvSpPr/>
          <p:nvPr/>
        </p:nvSpPr>
        <p:spPr>
          <a:xfrm>
            <a:off x="1135312" y="1431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" name="Google Shape;487;p18"/>
          <p:cNvSpPr/>
          <p:nvPr/>
        </p:nvSpPr>
        <p:spPr>
          <a:xfrm>
            <a:off x="1135303" y="1431925"/>
            <a:ext cx="712482" cy="5383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" name="Google Shape;488;p18"/>
          <p:cNvSpPr/>
          <p:nvPr/>
        </p:nvSpPr>
        <p:spPr>
          <a:xfrm>
            <a:off x="1135312" y="1431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" name="Google Shape;489;p18"/>
          <p:cNvSpPr txBox="1"/>
          <p:nvPr/>
        </p:nvSpPr>
        <p:spPr>
          <a:xfrm>
            <a:off x="1147942" y="1990726"/>
            <a:ext cx="699839" cy="13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Jungle</a:t>
            </a:r>
            <a:endParaRPr sz="6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0" name="Google Shape;490;p18"/>
          <p:cNvSpPr txBox="1"/>
          <p:nvPr/>
        </p:nvSpPr>
        <p:spPr>
          <a:xfrm>
            <a:off x="345139" y="1958339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1" name="Google Shape;491;p18"/>
          <p:cNvSpPr/>
          <p:nvPr/>
        </p:nvSpPr>
        <p:spPr>
          <a:xfrm>
            <a:off x="397052" y="1478158"/>
            <a:ext cx="412394" cy="41239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Google Shape;492;p18"/>
          <p:cNvSpPr/>
          <p:nvPr/>
        </p:nvSpPr>
        <p:spPr>
          <a:xfrm>
            <a:off x="397052" y="1478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" name="Google Shape;493;p18"/>
          <p:cNvSpPr/>
          <p:nvPr/>
        </p:nvSpPr>
        <p:spPr>
          <a:xfrm>
            <a:off x="3484879" y="1422400"/>
            <a:ext cx="731520" cy="7315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18"/>
          <p:cNvSpPr txBox="1"/>
          <p:nvPr/>
        </p:nvSpPr>
        <p:spPr>
          <a:xfrm>
            <a:off x="3557149" y="1986429"/>
            <a:ext cx="58864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Unicorn Running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5" name="Google Shape;495;p18"/>
          <p:cNvSpPr/>
          <p:nvPr/>
        </p:nvSpPr>
        <p:spPr>
          <a:xfrm>
            <a:off x="651863" y="2958759"/>
            <a:ext cx="609599" cy="6096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18"/>
          <p:cNvSpPr txBox="1"/>
          <p:nvPr/>
        </p:nvSpPr>
        <p:spPr>
          <a:xfrm>
            <a:off x="709542" y="3400176"/>
            <a:ext cx="494665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Unicorn Running</a:t>
            </a:r>
            <a:endParaRPr sz="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7" name="Google Shape;497;p18"/>
          <p:cNvSpPr txBox="1"/>
          <p:nvPr/>
        </p:nvSpPr>
        <p:spPr>
          <a:xfrm>
            <a:off x="753482" y="4960008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8" name="Google Shape;498;p18"/>
          <p:cNvSpPr txBox="1"/>
          <p:nvPr/>
        </p:nvSpPr>
        <p:spPr>
          <a:xfrm>
            <a:off x="594564" y="5683630"/>
            <a:ext cx="101155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04165" marR="5080" lvl="0" indent="-29210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9" name="Google Shape;499;p18"/>
          <p:cNvSpPr/>
          <p:nvPr/>
        </p:nvSpPr>
        <p:spPr>
          <a:xfrm>
            <a:off x="855599" y="5317752"/>
            <a:ext cx="488442" cy="26035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" name="Google Shape;500;p18"/>
          <p:cNvSpPr/>
          <p:nvPr/>
        </p:nvSpPr>
        <p:spPr>
          <a:xfrm>
            <a:off x="855599" y="531775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" name="Google Shape;501;p18"/>
          <p:cNvSpPr txBox="1"/>
          <p:nvPr/>
        </p:nvSpPr>
        <p:spPr>
          <a:xfrm>
            <a:off x="3256167" y="4960008"/>
            <a:ext cx="37338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2" name="Google Shape;502;p18"/>
          <p:cNvSpPr txBox="1"/>
          <p:nvPr/>
        </p:nvSpPr>
        <p:spPr>
          <a:xfrm>
            <a:off x="2445852" y="5683630"/>
            <a:ext cx="1987252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If you want to slow down the animation, try adding a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wait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inside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repeat </a:t>
            </a:r>
            <a:r>
              <a:rPr lang="en-US" sz="900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block.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18"/>
          <p:cNvSpPr/>
          <p:nvPr/>
        </p:nvSpPr>
        <p:spPr>
          <a:xfrm>
            <a:off x="2943721" y="5292352"/>
            <a:ext cx="985795" cy="3540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" name="Google Shape;510;p1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" name="Google Shape;511;p19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2" name="Google Shape;512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" name="Google Shape;514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" name="Google Shape;515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Google Shape;516;p19"/>
          <p:cNvSpPr txBox="1"/>
          <p:nvPr/>
        </p:nvSpPr>
        <p:spPr>
          <a:xfrm>
            <a:off x="821804" y="1115205"/>
            <a:ext cx="3038862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Have a character flap its wings as it moves across the stage.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7" name="Google Shape;517;p19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18" name="Google Shape;518;p19"/>
          <p:cNvSpPr/>
          <p:nvPr/>
        </p:nvSpPr>
        <p:spPr>
          <a:xfrm>
            <a:off x="1142428" y="1851698"/>
            <a:ext cx="2280412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" name="Google Shape;519;p19"/>
          <p:cNvSpPr/>
          <p:nvPr/>
        </p:nvSpPr>
        <p:spPr>
          <a:xfrm>
            <a:off x="1142428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" name="Google Shape;520;p19"/>
          <p:cNvSpPr/>
          <p:nvPr/>
        </p:nvSpPr>
        <p:spPr>
          <a:xfrm>
            <a:off x="1142428" y="3747134"/>
            <a:ext cx="2280412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" name="Google Shape;521;p19"/>
          <p:cNvSpPr/>
          <p:nvPr/>
        </p:nvSpPr>
        <p:spPr>
          <a:xfrm>
            <a:off x="1142428" y="37471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" name="Google Shape;522;p19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" name="Google Shape;523;p19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" name="Google Shape;524;p19"/>
          <p:cNvSpPr txBox="1">
            <a:spLocks noGrp="1"/>
          </p:cNvSpPr>
          <p:nvPr>
            <p:ph type="title"/>
          </p:nvPr>
        </p:nvSpPr>
        <p:spPr>
          <a:xfrm>
            <a:off x="205153" y="433115"/>
            <a:ext cx="416169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Flying Animation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20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20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20"/>
          <p:cNvSpPr/>
          <p:nvPr/>
        </p:nvSpPr>
        <p:spPr>
          <a:xfrm>
            <a:off x="0" y="927100"/>
            <a:ext cx="4572000" cy="1626870"/>
          </a:xfrm>
          <a:custGeom>
            <a:avLst/>
            <a:gdLst/>
            <a:ahLst/>
            <a:cxnLst/>
            <a:rect l="l" t="t" r="r" b="b"/>
            <a:pathLst>
              <a:path w="4572000" h="1626870" extrusionOk="0">
                <a:moveTo>
                  <a:pt x="0" y="1626844"/>
                </a:moveTo>
                <a:lnTo>
                  <a:pt x="4572000" y="1626844"/>
                </a:lnTo>
                <a:lnTo>
                  <a:pt x="4572000" y="0"/>
                </a:lnTo>
                <a:lnTo>
                  <a:pt x="0" y="0"/>
                </a:lnTo>
                <a:lnTo>
                  <a:pt x="0" y="162684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" name="Google Shape;533;p2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" name="Google Shape;534;p20"/>
          <p:cNvSpPr/>
          <p:nvPr/>
        </p:nvSpPr>
        <p:spPr>
          <a:xfrm>
            <a:off x="0" y="2553944"/>
            <a:ext cx="4572000" cy="2856865"/>
          </a:xfrm>
          <a:custGeom>
            <a:avLst/>
            <a:gdLst/>
            <a:ahLst/>
            <a:cxnLst/>
            <a:rect l="l" t="t" r="r" b="b"/>
            <a:pathLst>
              <a:path w="4572000" h="2856865" extrusionOk="0">
                <a:moveTo>
                  <a:pt x="0" y="2856255"/>
                </a:moveTo>
                <a:lnTo>
                  <a:pt x="4572000" y="2856255"/>
                </a:lnTo>
                <a:lnTo>
                  <a:pt x="4572000" y="0"/>
                </a:lnTo>
                <a:lnTo>
                  <a:pt x="0" y="0"/>
                </a:lnTo>
                <a:lnTo>
                  <a:pt x="0" y="285625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" name="Google Shape;535;p20"/>
          <p:cNvSpPr/>
          <p:nvPr/>
        </p:nvSpPr>
        <p:spPr>
          <a:xfrm>
            <a:off x="0" y="254123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Google Shape;536;p20"/>
          <p:cNvSpPr/>
          <p:nvPr/>
        </p:nvSpPr>
        <p:spPr>
          <a:xfrm>
            <a:off x="1981200" y="1351280"/>
            <a:ext cx="0" cy="1054100"/>
          </a:xfrm>
          <a:custGeom>
            <a:avLst/>
            <a:gdLst/>
            <a:ahLst/>
            <a:cxnLst/>
            <a:rect l="l" t="t" r="r" b="b"/>
            <a:pathLst>
              <a:path w="120000" h="1054100" extrusionOk="0">
                <a:moveTo>
                  <a:pt x="0" y="0"/>
                </a:moveTo>
                <a:lnTo>
                  <a:pt x="0" y="1053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Google Shape;537;p20"/>
          <p:cNvSpPr txBox="1"/>
          <p:nvPr/>
        </p:nvSpPr>
        <p:spPr>
          <a:xfrm>
            <a:off x="2120600" y="1903845"/>
            <a:ext cx="12954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Parrot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flying sprite).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8" name="Google Shape;538;p20"/>
          <p:cNvSpPr/>
          <p:nvPr/>
        </p:nvSpPr>
        <p:spPr>
          <a:xfrm>
            <a:off x="2561640" y="1427357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" name="Google Shape;539;p20"/>
          <p:cNvSpPr/>
          <p:nvPr/>
        </p:nvSpPr>
        <p:spPr>
          <a:xfrm>
            <a:off x="2561640" y="14273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" name="Google Shape;540;p20"/>
          <p:cNvSpPr/>
          <p:nvPr/>
        </p:nvSpPr>
        <p:spPr>
          <a:xfrm>
            <a:off x="1045965" y="13811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" name="Google Shape;541;p20"/>
          <p:cNvSpPr/>
          <p:nvPr/>
        </p:nvSpPr>
        <p:spPr>
          <a:xfrm>
            <a:off x="1045959" y="1381125"/>
            <a:ext cx="712482" cy="53911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" name="Google Shape;542;p20"/>
          <p:cNvSpPr/>
          <p:nvPr/>
        </p:nvSpPr>
        <p:spPr>
          <a:xfrm>
            <a:off x="1045965" y="13811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" name="Google Shape;543;p20"/>
          <p:cNvSpPr txBox="1"/>
          <p:nvPr/>
        </p:nvSpPr>
        <p:spPr>
          <a:xfrm>
            <a:off x="1219066" y="1917700"/>
            <a:ext cx="36639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Canyon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4" name="Google Shape;544;p20"/>
          <p:cNvSpPr txBox="1"/>
          <p:nvPr/>
        </p:nvSpPr>
        <p:spPr>
          <a:xfrm>
            <a:off x="312119" y="1907539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5" name="Google Shape;545;p20"/>
          <p:cNvSpPr/>
          <p:nvPr/>
        </p:nvSpPr>
        <p:spPr>
          <a:xfrm>
            <a:off x="372922" y="1427357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" name="Google Shape;546;p20"/>
          <p:cNvSpPr/>
          <p:nvPr/>
        </p:nvSpPr>
        <p:spPr>
          <a:xfrm>
            <a:off x="372922" y="14273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" name="Google Shape;547;p20"/>
          <p:cNvSpPr/>
          <p:nvPr/>
        </p:nvSpPr>
        <p:spPr>
          <a:xfrm>
            <a:off x="3545204" y="1381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" name="Google Shape;548;p20"/>
          <p:cNvSpPr/>
          <p:nvPr/>
        </p:nvSpPr>
        <p:spPr>
          <a:xfrm>
            <a:off x="3568047" y="1398511"/>
            <a:ext cx="666779" cy="5760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" name="Google Shape;549;p20"/>
          <p:cNvSpPr/>
          <p:nvPr/>
        </p:nvSpPr>
        <p:spPr>
          <a:xfrm>
            <a:off x="3545204" y="1381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" name="Google Shape;550;p20"/>
          <p:cNvSpPr txBox="1"/>
          <p:nvPr/>
        </p:nvSpPr>
        <p:spPr>
          <a:xfrm>
            <a:off x="3745498" y="1917700"/>
            <a:ext cx="3060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Parrot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1" name="Google Shape;551;p20"/>
          <p:cNvSpPr txBox="1">
            <a:spLocks noGrp="1"/>
          </p:cNvSpPr>
          <p:nvPr>
            <p:ph type="title"/>
          </p:nvPr>
        </p:nvSpPr>
        <p:spPr>
          <a:xfrm>
            <a:off x="215900" y="228831"/>
            <a:ext cx="2873375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Flying Animation</a:t>
            </a:r>
            <a:endParaRPr/>
          </a:p>
          <a:p>
            <a:pPr marL="12700" lvl="0" indent="0" algn="l" rtl="0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2" name="Google Shape;552;p20"/>
          <p:cNvSpPr/>
          <p:nvPr/>
        </p:nvSpPr>
        <p:spPr>
          <a:xfrm>
            <a:off x="2326396" y="3381375"/>
            <a:ext cx="1410694" cy="173017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" name="Google Shape;553;p2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4" name="Google Shape;554;p20"/>
          <p:cNvSpPr/>
          <p:nvPr/>
        </p:nvSpPr>
        <p:spPr>
          <a:xfrm>
            <a:off x="0" y="5410200"/>
            <a:ext cx="4572000" cy="990600"/>
          </a:xfrm>
          <a:custGeom>
            <a:avLst/>
            <a:gdLst/>
            <a:ahLst/>
            <a:cxnLst/>
            <a:rect l="l" t="t" r="r" b="b"/>
            <a:pathLst>
              <a:path w="4572000" h="990600" extrusionOk="0">
                <a:moveTo>
                  <a:pt x="0" y="990600"/>
                </a:moveTo>
                <a:lnTo>
                  <a:pt x="4572000" y="990600"/>
                </a:lnTo>
                <a:lnTo>
                  <a:pt x="45720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" name="Google Shape;555;p20"/>
          <p:cNvSpPr/>
          <p:nvPr/>
        </p:nvSpPr>
        <p:spPr>
          <a:xfrm>
            <a:off x="0" y="5397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6" name="Google Shape;556;p20"/>
          <p:cNvSpPr/>
          <p:nvPr/>
        </p:nvSpPr>
        <p:spPr>
          <a:xfrm>
            <a:off x="2184400" y="3325002"/>
            <a:ext cx="0" cy="1838960"/>
          </a:xfrm>
          <a:custGeom>
            <a:avLst/>
            <a:gdLst/>
            <a:ahLst/>
            <a:cxnLst/>
            <a:rect l="l" t="t" r="r" b="b"/>
            <a:pathLst>
              <a:path w="120000" h="1838960" extrusionOk="0">
                <a:moveTo>
                  <a:pt x="0" y="0"/>
                </a:moveTo>
                <a:lnTo>
                  <a:pt x="0" y="18389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" name="Google Shape;557;p20"/>
          <p:cNvSpPr/>
          <p:nvPr/>
        </p:nvSpPr>
        <p:spPr>
          <a:xfrm>
            <a:off x="228600" y="3381375"/>
            <a:ext cx="1552956" cy="88740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" name="Google Shape;558;p20"/>
          <p:cNvSpPr txBox="1"/>
          <p:nvPr/>
        </p:nvSpPr>
        <p:spPr>
          <a:xfrm>
            <a:off x="1028700" y="4250024"/>
            <a:ext cx="92456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26465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the end point.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9" name="Google Shape;559;p20"/>
          <p:cNvSpPr txBox="1"/>
          <p:nvPr/>
        </p:nvSpPr>
        <p:spPr>
          <a:xfrm>
            <a:off x="3467100" y="4211924"/>
            <a:ext cx="8585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another.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0" name="Google Shape;560;p20"/>
          <p:cNvSpPr/>
          <p:nvPr/>
        </p:nvSpPr>
        <p:spPr>
          <a:xfrm>
            <a:off x="1285366" y="3663309"/>
            <a:ext cx="660400" cy="186055"/>
          </a:xfrm>
          <a:custGeom>
            <a:avLst/>
            <a:gdLst/>
            <a:ahLst/>
            <a:cxnLst/>
            <a:rect l="l" t="t" r="r" b="b"/>
            <a:pathLst>
              <a:path w="660400" h="186054" extrusionOk="0">
                <a:moveTo>
                  <a:pt x="660145" y="0"/>
                </a:moveTo>
                <a:lnTo>
                  <a:pt x="660145" y="185712"/>
                </a:lnTo>
                <a:lnTo>
                  <a:pt x="0" y="1857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" name="Google Shape;561;p20"/>
          <p:cNvSpPr/>
          <p:nvPr/>
        </p:nvSpPr>
        <p:spPr>
          <a:xfrm>
            <a:off x="1730025" y="4077239"/>
            <a:ext cx="127000" cy="194310"/>
          </a:xfrm>
          <a:custGeom>
            <a:avLst/>
            <a:gdLst/>
            <a:ahLst/>
            <a:cxnLst/>
            <a:rect l="l" t="t" r="r" b="b"/>
            <a:pathLst>
              <a:path w="127000" h="194310" extrusionOk="0">
                <a:moveTo>
                  <a:pt x="0" y="0"/>
                </a:moveTo>
                <a:lnTo>
                  <a:pt x="126580" y="0"/>
                </a:lnTo>
                <a:lnTo>
                  <a:pt x="126580" y="194195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" name="Google Shape;562;p20"/>
          <p:cNvSpPr/>
          <p:nvPr/>
        </p:nvSpPr>
        <p:spPr>
          <a:xfrm>
            <a:off x="3619500" y="3899142"/>
            <a:ext cx="228600" cy="173355"/>
          </a:xfrm>
          <a:custGeom>
            <a:avLst/>
            <a:gdLst/>
            <a:ahLst/>
            <a:cxnLst/>
            <a:rect l="l" t="t" r="r" b="b"/>
            <a:pathLst>
              <a:path w="228600" h="173354" extrusionOk="0">
                <a:moveTo>
                  <a:pt x="228346" y="0"/>
                </a:moveTo>
                <a:lnTo>
                  <a:pt x="228346" y="173012"/>
                </a:lnTo>
                <a:lnTo>
                  <a:pt x="0" y="1730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3" name="Google Shape;563;p20"/>
          <p:cNvSpPr/>
          <p:nvPr/>
        </p:nvSpPr>
        <p:spPr>
          <a:xfrm>
            <a:off x="3619500" y="4368502"/>
            <a:ext cx="228600" cy="173355"/>
          </a:xfrm>
          <a:custGeom>
            <a:avLst/>
            <a:gdLst/>
            <a:ahLst/>
            <a:cxnLst/>
            <a:rect l="l" t="t" r="r" b="b"/>
            <a:pathLst>
              <a:path w="228600" h="173354" extrusionOk="0">
                <a:moveTo>
                  <a:pt x="228346" y="0"/>
                </a:moveTo>
                <a:lnTo>
                  <a:pt x="228346" y="173012"/>
                </a:lnTo>
                <a:lnTo>
                  <a:pt x="0" y="1730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5" name="Google Shape;565;p20"/>
          <p:cNvSpPr txBox="1"/>
          <p:nvPr/>
        </p:nvSpPr>
        <p:spPr>
          <a:xfrm>
            <a:off x="1177002" y="5531507"/>
            <a:ext cx="1468120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77533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</a:p>
        </p:txBody>
      </p:sp>
      <p:sp>
        <p:nvSpPr>
          <p:cNvPr id="566" name="Google Shape;566;p20"/>
          <p:cNvSpPr/>
          <p:nvPr/>
        </p:nvSpPr>
        <p:spPr>
          <a:xfrm>
            <a:off x="2850266" y="5797550"/>
            <a:ext cx="488442" cy="26035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" name="Google Shape;567;p20"/>
          <p:cNvSpPr/>
          <p:nvPr/>
        </p:nvSpPr>
        <p:spPr>
          <a:xfrm>
            <a:off x="2850266" y="5797550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" name="Google Shape;568;p20"/>
          <p:cNvSpPr/>
          <p:nvPr/>
        </p:nvSpPr>
        <p:spPr>
          <a:xfrm>
            <a:off x="2652135" y="593966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1BADAE-E1E0-224F-BA45-3261E9308812}"/>
              </a:ext>
            </a:extLst>
          </p:cNvPr>
          <p:cNvSpPr txBox="1"/>
          <p:nvPr/>
        </p:nvSpPr>
        <p:spPr>
          <a:xfrm>
            <a:off x="0" y="2655252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498"/>
                </a:solidFill>
                <a:latin typeface="Montserrat Black" pitchFamily="2" charset="77"/>
              </a:rPr>
              <a:t>ADD THIS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39A2B-615A-BE4B-9258-9B7C376A4848}"/>
              </a:ext>
            </a:extLst>
          </p:cNvPr>
          <p:cNvSpPr txBox="1"/>
          <p:nvPr/>
        </p:nvSpPr>
        <p:spPr>
          <a:xfrm>
            <a:off x="12711" y="3077509"/>
            <a:ext cx="2171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Glide across the screen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FE1F28-BCB9-8548-B04F-51DAF3E57640}"/>
              </a:ext>
            </a:extLst>
          </p:cNvPr>
          <p:cNvSpPr txBox="1"/>
          <p:nvPr/>
        </p:nvSpPr>
        <p:spPr>
          <a:xfrm>
            <a:off x="2223270" y="3074109"/>
            <a:ext cx="2354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Flap the wings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15032-76B6-CF4E-8F6C-B39619C30240}"/>
              </a:ext>
            </a:extLst>
          </p:cNvPr>
          <p:cNvSpPr txBox="1"/>
          <p:nvPr/>
        </p:nvSpPr>
        <p:spPr>
          <a:xfrm>
            <a:off x="974224" y="3458320"/>
            <a:ext cx="1311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 the starting point.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9D63619-3C16-2D42-AE70-B24CF65E2654}"/>
              </a:ext>
            </a:extLst>
          </p:cNvPr>
          <p:cNvSpPr txBox="1"/>
          <p:nvPr/>
        </p:nvSpPr>
        <p:spPr>
          <a:xfrm>
            <a:off x="3179715" y="3703256"/>
            <a:ext cx="1392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Choose one costume.</a:t>
            </a:r>
          </a:p>
        </p:txBody>
      </p:sp>
      <p:sp>
        <p:nvSpPr>
          <p:cNvPr id="47" name="Google Shape;565;p20">
            <a:extLst>
              <a:ext uri="{FF2B5EF4-FFF2-40B4-BE49-F238E27FC236}">
                <a16:creationId xmlns:a16="http://schemas.microsoft.com/office/drawing/2014/main" id="{34CE24E3-8AAF-B246-AC0B-FE22E274088D}"/>
              </a:ext>
            </a:extLst>
          </p:cNvPr>
          <p:cNvSpPr txBox="1"/>
          <p:nvPr/>
        </p:nvSpPr>
        <p:spPr>
          <a:xfrm>
            <a:off x="1213653" y="5776507"/>
            <a:ext cx="1468120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" name="Google Shape;574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5" name="Google Shape;575;p2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" name="Google Shape;576;p21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7" name="Google Shape;577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" name="Google Shape;579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" name="Google Shape;580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" name="Google Shape;581;p21"/>
          <p:cNvSpPr txBox="1"/>
          <p:nvPr/>
        </p:nvSpPr>
        <p:spPr>
          <a:xfrm>
            <a:off x="1516992" y="1263650"/>
            <a:ext cx="1538605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talk.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2" name="Google Shape;582;p21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83" name="Google Shape;583;p21"/>
          <p:cNvSpPr/>
          <p:nvPr/>
        </p:nvSpPr>
        <p:spPr>
          <a:xfrm>
            <a:off x="1145806" y="18516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" name="Google Shape;584;p21"/>
          <p:cNvSpPr/>
          <p:nvPr/>
        </p:nvSpPr>
        <p:spPr>
          <a:xfrm>
            <a:off x="1145794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" name="Google Shape;585;p21"/>
          <p:cNvSpPr/>
          <p:nvPr/>
        </p:nvSpPr>
        <p:spPr>
          <a:xfrm>
            <a:off x="1145806" y="373443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" name="Google Shape;586;p21"/>
          <p:cNvSpPr/>
          <p:nvPr/>
        </p:nvSpPr>
        <p:spPr>
          <a:xfrm>
            <a:off x="1145794" y="37344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" name="Google Shape;587;p21"/>
          <p:cNvSpPr/>
          <p:nvPr/>
        </p:nvSpPr>
        <p:spPr>
          <a:xfrm>
            <a:off x="850224" y="4514466"/>
            <a:ext cx="88392" cy="14095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" name="Google Shape;588;p21"/>
          <p:cNvSpPr/>
          <p:nvPr/>
        </p:nvSpPr>
        <p:spPr>
          <a:xfrm>
            <a:off x="958660" y="4514466"/>
            <a:ext cx="65130" cy="1411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" name="Google Shape;589;p21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" name="Google Shape;590;p21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" name="Google Shape;591;p21"/>
          <p:cNvSpPr txBox="1">
            <a:spLocks noGrp="1"/>
          </p:cNvSpPr>
          <p:nvPr>
            <p:ph type="title"/>
          </p:nvPr>
        </p:nvSpPr>
        <p:spPr>
          <a:xfrm>
            <a:off x="140677" y="433115"/>
            <a:ext cx="42672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Talking Animation</a:t>
            </a:r>
            <a:endParaRPr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7" name="Google Shape;597;p22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8" name="Google Shape;598;p22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" name="Google Shape;599;p22"/>
          <p:cNvSpPr/>
          <p:nvPr/>
        </p:nvSpPr>
        <p:spPr>
          <a:xfrm>
            <a:off x="0" y="927100"/>
            <a:ext cx="4572000" cy="2152650"/>
          </a:xfrm>
          <a:custGeom>
            <a:avLst/>
            <a:gdLst/>
            <a:ahLst/>
            <a:cxnLst/>
            <a:rect l="l" t="t" r="r" b="b"/>
            <a:pathLst>
              <a:path w="4572000" h="2152650" extrusionOk="0">
                <a:moveTo>
                  <a:pt x="0" y="2152650"/>
                </a:moveTo>
                <a:lnTo>
                  <a:pt x="4572000" y="2152650"/>
                </a:lnTo>
                <a:lnTo>
                  <a:pt x="4572000" y="0"/>
                </a:lnTo>
                <a:lnTo>
                  <a:pt x="0" y="0"/>
                </a:lnTo>
                <a:lnTo>
                  <a:pt x="0" y="21526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0" name="Google Shape;600;p2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1" name="Google Shape;601;p22"/>
          <p:cNvSpPr/>
          <p:nvPr/>
        </p:nvSpPr>
        <p:spPr>
          <a:xfrm>
            <a:off x="0" y="3079750"/>
            <a:ext cx="4572000" cy="2354580"/>
          </a:xfrm>
          <a:custGeom>
            <a:avLst/>
            <a:gdLst/>
            <a:ahLst/>
            <a:cxnLst/>
            <a:rect l="l" t="t" r="r" b="b"/>
            <a:pathLst>
              <a:path w="4572000" h="2354579" extrusionOk="0">
                <a:moveTo>
                  <a:pt x="0" y="2354326"/>
                </a:moveTo>
                <a:lnTo>
                  <a:pt x="4572000" y="2354326"/>
                </a:lnTo>
                <a:lnTo>
                  <a:pt x="4572000" y="0"/>
                </a:lnTo>
                <a:lnTo>
                  <a:pt x="0" y="0"/>
                </a:lnTo>
                <a:lnTo>
                  <a:pt x="0" y="235432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2" name="Google Shape;602;p22"/>
          <p:cNvSpPr/>
          <p:nvPr/>
        </p:nvSpPr>
        <p:spPr>
          <a:xfrm>
            <a:off x="0" y="3067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3" name="Google Shape;603;p22"/>
          <p:cNvSpPr/>
          <p:nvPr/>
        </p:nvSpPr>
        <p:spPr>
          <a:xfrm>
            <a:off x="0" y="5434076"/>
            <a:ext cx="4572000" cy="967105"/>
          </a:xfrm>
          <a:custGeom>
            <a:avLst/>
            <a:gdLst/>
            <a:ahLst/>
            <a:cxnLst/>
            <a:rect l="l" t="t" r="r" b="b"/>
            <a:pathLst>
              <a:path w="4572000" h="967104" extrusionOk="0">
                <a:moveTo>
                  <a:pt x="0" y="966724"/>
                </a:moveTo>
                <a:lnTo>
                  <a:pt x="4572000" y="966724"/>
                </a:lnTo>
                <a:lnTo>
                  <a:pt x="4572000" y="0"/>
                </a:lnTo>
                <a:lnTo>
                  <a:pt x="0" y="0"/>
                </a:lnTo>
                <a:lnTo>
                  <a:pt x="0" y="966724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4" name="Google Shape;604;p22"/>
          <p:cNvSpPr/>
          <p:nvPr/>
        </p:nvSpPr>
        <p:spPr>
          <a:xfrm>
            <a:off x="0" y="542137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5" name="Google Shape;605;p22"/>
          <p:cNvSpPr/>
          <p:nvPr/>
        </p:nvSpPr>
        <p:spPr>
          <a:xfrm>
            <a:off x="1758950" y="1361439"/>
            <a:ext cx="0" cy="1573530"/>
          </a:xfrm>
          <a:custGeom>
            <a:avLst/>
            <a:gdLst/>
            <a:ahLst/>
            <a:cxnLst/>
            <a:rect l="l" t="t" r="r" b="b"/>
            <a:pathLst>
              <a:path w="120000" h="1573530" extrusionOk="0">
                <a:moveTo>
                  <a:pt x="0" y="0"/>
                </a:moveTo>
                <a:lnTo>
                  <a:pt x="0" y="1573415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6" name="Google Shape;606;p22"/>
          <p:cNvSpPr/>
          <p:nvPr/>
        </p:nvSpPr>
        <p:spPr>
          <a:xfrm>
            <a:off x="754016" y="1440057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7" name="Google Shape;607;p22"/>
          <p:cNvSpPr/>
          <p:nvPr/>
        </p:nvSpPr>
        <p:spPr>
          <a:xfrm>
            <a:off x="754016" y="14400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8" name="Google Shape;608;p22"/>
          <p:cNvSpPr txBox="1"/>
          <p:nvPr/>
        </p:nvSpPr>
        <p:spPr>
          <a:xfrm>
            <a:off x="467180" y="1897379"/>
            <a:ext cx="98679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Penguin 2.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9" name="Google Shape;609;p22"/>
          <p:cNvSpPr/>
          <p:nvPr/>
        </p:nvSpPr>
        <p:spPr>
          <a:xfrm>
            <a:off x="603978" y="2143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22"/>
          <p:cNvSpPr/>
          <p:nvPr/>
        </p:nvSpPr>
        <p:spPr>
          <a:xfrm>
            <a:off x="725307" y="2190013"/>
            <a:ext cx="469812" cy="52984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22"/>
          <p:cNvSpPr/>
          <p:nvPr/>
        </p:nvSpPr>
        <p:spPr>
          <a:xfrm>
            <a:off x="603978" y="2143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2" name="Google Shape;612;p22"/>
          <p:cNvSpPr txBox="1"/>
          <p:nvPr/>
        </p:nvSpPr>
        <p:spPr>
          <a:xfrm>
            <a:off x="762116" y="2691279"/>
            <a:ext cx="39814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Penguin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3" name="Google Shape;613;p22"/>
          <p:cNvSpPr txBox="1"/>
          <p:nvPr/>
        </p:nvSpPr>
        <p:spPr>
          <a:xfrm>
            <a:off x="3037839" y="1679772"/>
            <a:ext cx="121094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noAutofit/>
          </a:bodyPr>
          <a:lstStyle/>
          <a:p>
            <a:pPr marL="12700" marR="5080" lvl="0" indent="0" algn="l" rtl="0">
              <a:lnSpc>
                <a:spcPct val="11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view the penguin’s other costumes.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4" name="Google Shape;614;p22"/>
          <p:cNvSpPr/>
          <p:nvPr/>
        </p:nvSpPr>
        <p:spPr>
          <a:xfrm>
            <a:off x="3056902" y="1436725"/>
            <a:ext cx="661746" cy="2052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5" name="Google Shape;615;p22"/>
          <p:cNvSpPr/>
          <p:nvPr/>
        </p:nvSpPr>
        <p:spPr>
          <a:xfrm>
            <a:off x="3056892" y="1436730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4" h="205739" extrusionOk="0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6" name="Google Shape;616;p22"/>
          <p:cNvSpPr/>
          <p:nvPr/>
        </p:nvSpPr>
        <p:spPr>
          <a:xfrm>
            <a:off x="2066423" y="1441011"/>
            <a:ext cx="889000" cy="14161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7" name="Google Shape;617;p22"/>
          <p:cNvSpPr/>
          <p:nvPr/>
        </p:nvSpPr>
        <p:spPr>
          <a:xfrm>
            <a:off x="2066423" y="1441011"/>
            <a:ext cx="889000" cy="1416685"/>
          </a:xfrm>
          <a:custGeom>
            <a:avLst/>
            <a:gdLst/>
            <a:ahLst/>
            <a:cxnLst/>
            <a:rect l="l" t="t" r="r" b="b"/>
            <a:pathLst>
              <a:path w="889000" h="141668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339926"/>
                </a:lnTo>
                <a:lnTo>
                  <a:pt x="1190" y="1383979"/>
                </a:lnTo>
                <a:lnTo>
                  <a:pt x="9525" y="1406601"/>
                </a:lnTo>
                <a:lnTo>
                  <a:pt x="32146" y="1414935"/>
                </a:lnTo>
                <a:lnTo>
                  <a:pt x="76200" y="1416126"/>
                </a:lnTo>
                <a:lnTo>
                  <a:pt x="812800" y="1416126"/>
                </a:lnTo>
                <a:lnTo>
                  <a:pt x="856853" y="1414935"/>
                </a:lnTo>
                <a:lnTo>
                  <a:pt x="879475" y="1406601"/>
                </a:lnTo>
                <a:lnTo>
                  <a:pt x="887809" y="1383979"/>
                </a:lnTo>
                <a:lnTo>
                  <a:pt x="889000" y="1339926"/>
                </a:lnTo>
                <a:lnTo>
                  <a:pt x="889000" y="76200"/>
                </a:lnTo>
                <a:lnTo>
                  <a:pt x="887809" y="32146"/>
                </a:lnTo>
                <a:lnTo>
                  <a:pt x="879475" y="9525"/>
                </a:lnTo>
                <a:lnTo>
                  <a:pt x="856853" y="1190"/>
                </a:lnTo>
                <a:lnTo>
                  <a:pt x="812800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8" name="Google Shape;618;p22"/>
          <p:cNvSpPr txBox="1">
            <a:spLocks noGrp="1"/>
          </p:cNvSpPr>
          <p:nvPr>
            <p:ph type="title"/>
          </p:nvPr>
        </p:nvSpPr>
        <p:spPr>
          <a:xfrm>
            <a:off x="215900" y="186993"/>
            <a:ext cx="3084195" cy="67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l" rtl="0">
              <a:lnSpc>
                <a:spcPct val="117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Talking Animation</a:t>
            </a:r>
          </a:p>
          <a:p>
            <a:pPr marL="127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9" name="Google Shape;619;p22"/>
          <p:cNvSpPr txBox="1"/>
          <p:nvPr/>
        </p:nvSpPr>
        <p:spPr>
          <a:xfrm>
            <a:off x="1434184" y="31947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20" name="Google Shape;620;p22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21" name="Google Shape;621;p22"/>
          <p:cNvSpPr/>
          <p:nvPr/>
        </p:nvSpPr>
        <p:spPr>
          <a:xfrm>
            <a:off x="236261" y="4102346"/>
            <a:ext cx="1537633" cy="74085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2" name="Google Shape;622;p22"/>
          <p:cNvSpPr txBox="1"/>
          <p:nvPr/>
        </p:nvSpPr>
        <p:spPr>
          <a:xfrm>
            <a:off x="546100" y="4906758"/>
            <a:ext cx="1275972" cy="469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your character to say.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3" name="Google Shape;623;p22"/>
          <p:cNvSpPr/>
          <p:nvPr/>
        </p:nvSpPr>
        <p:spPr>
          <a:xfrm>
            <a:off x="703580" y="4695849"/>
            <a:ext cx="0" cy="232410"/>
          </a:xfrm>
          <a:custGeom>
            <a:avLst/>
            <a:gdLst/>
            <a:ahLst/>
            <a:cxnLst/>
            <a:rect l="l" t="t" r="r" b="b"/>
            <a:pathLst>
              <a:path w="120000" h="232410" extrusionOk="0">
                <a:moveTo>
                  <a:pt x="0" y="232295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4" name="Google Shape;624;p22"/>
          <p:cNvSpPr/>
          <p:nvPr/>
        </p:nvSpPr>
        <p:spPr>
          <a:xfrm>
            <a:off x="1905000" y="3629802"/>
            <a:ext cx="0" cy="1623060"/>
          </a:xfrm>
          <a:custGeom>
            <a:avLst/>
            <a:gdLst/>
            <a:ahLst/>
            <a:cxnLst/>
            <a:rect l="l" t="t" r="r" b="b"/>
            <a:pathLst>
              <a:path w="120000" h="1623060" extrusionOk="0">
                <a:moveTo>
                  <a:pt x="0" y="0"/>
                </a:moveTo>
                <a:lnTo>
                  <a:pt x="0" y="1623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5" name="Google Shape;625;p22"/>
          <p:cNvSpPr txBox="1"/>
          <p:nvPr/>
        </p:nvSpPr>
        <p:spPr>
          <a:xfrm>
            <a:off x="3276600" y="4130809"/>
            <a:ext cx="113919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one costume.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6" name="Google Shape;626;p22"/>
          <p:cNvSpPr/>
          <p:nvPr/>
        </p:nvSpPr>
        <p:spPr>
          <a:xfrm>
            <a:off x="2053199" y="3719802"/>
            <a:ext cx="1605542" cy="14905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7" name="Google Shape;627;p22"/>
          <p:cNvSpPr txBox="1"/>
          <p:nvPr/>
        </p:nvSpPr>
        <p:spPr>
          <a:xfrm>
            <a:off x="3276600" y="4659129"/>
            <a:ext cx="8585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another.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8" name="Google Shape;628;p22"/>
          <p:cNvSpPr/>
          <p:nvPr/>
        </p:nvSpPr>
        <p:spPr>
          <a:xfrm>
            <a:off x="3556000" y="4295547"/>
            <a:ext cx="228600" cy="198755"/>
          </a:xfrm>
          <a:custGeom>
            <a:avLst/>
            <a:gdLst/>
            <a:ahLst/>
            <a:cxnLst/>
            <a:rect l="l" t="t" r="r" b="b"/>
            <a:pathLst>
              <a:path w="228600" h="198754" extrusionOk="0">
                <a:moveTo>
                  <a:pt x="228346" y="0"/>
                </a:moveTo>
                <a:lnTo>
                  <a:pt x="228346" y="198412"/>
                </a:lnTo>
                <a:lnTo>
                  <a:pt x="0" y="1984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9" name="Google Shape;629;p22"/>
          <p:cNvSpPr/>
          <p:nvPr/>
        </p:nvSpPr>
        <p:spPr>
          <a:xfrm>
            <a:off x="3556000" y="4815707"/>
            <a:ext cx="228600" cy="186055"/>
          </a:xfrm>
          <a:custGeom>
            <a:avLst/>
            <a:gdLst/>
            <a:ahLst/>
            <a:cxnLst/>
            <a:rect l="l" t="t" r="r" b="b"/>
            <a:pathLst>
              <a:path w="228600" h="186054" extrusionOk="0">
                <a:moveTo>
                  <a:pt x="228346" y="0"/>
                </a:moveTo>
                <a:lnTo>
                  <a:pt x="228346" y="185712"/>
                </a:lnTo>
                <a:lnTo>
                  <a:pt x="0" y="1857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0" name="Google Shape;630;p22"/>
          <p:cNvSpPr txBox="1"/>
          <p:nvPr/>
        </p:nvSpPr>
        <p:spPr>
          <a:xfrm>
            <a:off x="509895" y="3776750"/>
            <a:ext cx="1136748" cy="27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p22"/>
          <p:cNvSpPr/>
          <p:nvPr/>
        </p:nvSpPr>
        <p:spPr>
          <a:xfrm>
            <a:off x="741629" y="3547008"/>
            <a:ext cx="560158" cy="20523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2" name="Google Shape;632;p22"/>
          <p:cNvSpPr/>
          <p:nvPr/>
        </p:nvSpPr>
        <p:spPr>
          <a:xfrm>
            <a:off x="741630" y="3547019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3" name="Google Shape;633;p22"/>
          <p:cNvSpPr txBox="1"/>
          <p:nvPr/>
        </p:nvSpPr>
        <p:spPr>
          <a:xfrm>
            <a:off x="1551940" y="5544207"/>
            <a:ext cx="1468120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</a:p>
        </p:txBody>
      </p:sp>
      <p:sp>
        <p:nvSpPr>
          <p:cNvPr id="634" name="Google Shape;634;p22"/>
          <p:cNvSpPr/>
          <p:nvPr/>
        </p:nvSpPr>
        <p:spPr>
          <a:xfrm>
            <a:off x="2850266" y="5822950"/>
            <a:ext cx="488442" cy="26035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5" name="Google Shape;635;p22"/>
          <p:cNvSpPr/>
          <p:nvPr/>
        </p:nvSpPr>
        <p:spPr>
          <a:xfrm>
            <a:off x="2850266" y="5822950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6" name="Google Shape;636;p22"/>
          <p:cNvSpPr/>
          <p:nvPr/>
        </p:nvSpPr>
        <p:spPr>
          <a:xfrm>
            <a:off x="2652135" y="595236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" name="Google Shape;633;p22">
            <a:extLst>
              <a:ext uri="{FF2B5EF4-FFF2-40B4-BE49-F238E27FC236}">
                <a16:creationId xmlns:a16="http://schemas.microsoft.com/office/drawing/2014/main" id="{6DEE7A24-A0B7-E54B-8FF0-87A423E15E13}"/>
              </a:ext>
            </a:extLst>
          </p:cNvPr>
          <p:cNvSpPr txBox="1"/>
          <p:nvPr/>
        </p:nvSpPr>
        <p:spPr>
          <a:xfrm>
            <a:off x="1201213" y="5780871"/>
            <a:ext cx="1468120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2" name="Google Shape;642;p2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3" name="Google Shape;643;p2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4" name="Google Shape;644;p23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5" name="Google Shape;645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6" name="Google Shape;646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23"/>
          <p:cNvSpPr txBox="1"/>
          <p:nvPr/>
        </p:nvSpPr>
        <p:spPr>
          <a:xfrm>
            <a:off x="723900" y="1103630"/>
            <a:ext cx="313676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Edit a sprite’s costumes to create your own animation.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0" name="Google Shape;650;p23"/>
          <p:cNvSpPr txBox="1"/>
          <p:nvPr/>
        </p:nvSpPr>
        <p:spPr>
          <a:xfrm>
            <a:off x="2232850" y="5923552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51" name="Google Shape;651;p23"/>
          <p:cNvSpPr/>
          <p:nvPr/>
        </p:nvSpPr>
        <p:spPr>
          <a:xfrm>
            <a:off x="1145806" y="18516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2" name="Google Shape;652;p23"/>
          <p:cNvSpPr/>
          <p:nvPr/>
        </p:nvSpPr>
        <p:spPr>
          <a:xfrm>
            <a:off x="1145794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3" name="Google Shape;653;p23"/>
          <p:cNvSpPr/>
          <p:nvPr/>
        </p:nvSpPr>
        <p:spPr>
          <a:xfrm>
            <a:off x="1145794" y="374713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4" name="Google Shape;654;p23"/>
          <p:cNvSpPr/>
          <p:nvPr/>
        </p:nvSpPr>
        <p:spPr>
          <a:xfrm>
            <a:off x="1145794" y="37471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5" name="Google Shape;655;p23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6" name="Google Shape;656;p23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7" name="Google Shape;657;p23"/>
          <p:cNvSpPr txBox="1">
            <a:spLocks noGrp="1"/>
          </p:cNvSpPr>
          <p:nvPr>
            <p:ph type="title"/>
          </p:nvPr>
        </p:nvSpPr>
        <p:spPr>
          <a:xfrm>
            <a:off x="234461" y="433523"/>
            <a:ext cx="4126523" cy="43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Draw an Animation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3" name="Google Shape;663;p24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4" name="Google Shape;664;p24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5" name="Google Shape;665;p24"/>
          <p:cNvSpPr/>
          <p:nvPr/>
        </p:nvSpPr>
        <p:spPr>
          <a:xfrm>
            <a:off x="0" y="927100"/>
            <a:ext cx="4572000" cy="3657600"/>
          </a:xfrm>
          <a:custGeom>
            <a:avLst/>
            <a:gdLst/>
            <a:ahLst/>
            <a:cxnLst/>
            <a:rect l="l" t="t" r="r" b="b"/>
            <a:pathLst>
              <a:path w="4572000" h="3657600" extrusionOk="0">
                <a:moveTo>
                  <a:pt x="0" y="3657600"/>
                </a:moveTo>
                <a:lnTo>
                  <a:pt x="4572000" y="3657600"/>
                </a:lnTo>
                <a:lnTo>
                  <a:pt x="4572000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6" name="Google Shape;666;p2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7" name="Google Shape;667;p24"/>
          <p:cNvSpPr/>
          <p:nvPr/>
        </p:nvSpPr>
        <p:spPr>
          <a:xfrm>
            <a:off x="0" y="4584700"/>
            <a:ext cx="2679700" cy="1816100"/>
          </a:xfrm>
          <a:custGeom>
            <a:avLst/>
            <a:gdLst/>
            <a:ahLst/>
            <a:cxnLst/>
            <a:rect l="l" t="t" r="r" b="b"/>
            <a:pathLst>
              <a:path w="2679700" h="1816100" extrusionOk="0">
                <a:moveTo>
                  <a:pt x="0" y="1816100"/>
                </a:moveTo>
                <a:lnTo>
                  <a:pt x="2679700" y="1816100"/>
                </a:lnTo>
                <a:lnTo>
                  <a:pt x="2679700" y="0"/>
                </a:lnTo>
                <a:lnTo>
                  <a:pt x="0" y="0"/>
                </a:lnTo>
                <a:lnTo>
                  <a:pt x="0" y="18161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8" name="Google Shape;668;p24"/>
          <p:cNvSpPr/>
          <p:nvPr/>
        </p:nvSpPr>
        <p:spPr>
          <a:xfrm>
            <a:off x="0" y="4584700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 h="120000" extrusionOk="0">
                <a:moveTo>
                  <a:pt x="4572000" y="0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9" name="Google Shape;669;p24"/>
          <p:cNvSpPr/>
          <p:nvPr/>
        </p:nvSpPr>
        <p:spPr>
          <a:xfrm>
            <a:off x="1130300" y="1390650"/>
            <a:ext cx="0" cy="1892300"/>
          </a:xfrm>
          <a:custGeom>
            <a:avLst/>
            <a:gdLst/>
            <a:ahLst/>
            <a:cxnLst/>
            <a:rect l="l" t="t" r="r" b="b"/>
            <a:pathLst>
              <a:path w="120000" h="1892300" extrusionOk="0">
                <a:moveTo>
                  <a:pt x="0" y="0"/>
                </a:moveTo>
                <a:lnTo>
                  <a:pt x="0" y="1892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0" name="Google Shape;670;p24"/>
          <p:cNvSpPr/>
          <p:nvPr/>
        </p:nvSpPr>
        <p:spPr>
          <a:xfrm>
            <a:off x="238125" y="2303471"/>
            <a:ext cx="712469" cy="7124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1" name="Google Shape;671;p24"/>
          <p:cNvSpPr/>
          <p:nvPr/>
        </p:nvSpPr>
        <p:spPr>
          <a:xfrm>
            <a:off x="238125" y="230347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2" name="Google Shape;672;p24"/>
          <p:cNvSpPr txBox="1"/>
          <p:nvPr/>
        </p:nvSpPr>
        <p:spPr>
          <a:xfrm>
            <a:off x="479713" y="2838925"/>
            <a:ext cx="2298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Frog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3" name="Google Shape;673;p24"/>
          <p:cNvSpPr txBox="1"/>
          <p:nvPr/>
        </p:nvSpPr>
        <p:spPr>
          <a:xfrm>
            <a:off x="248920" y="1874005"/>
            <a:ext cx="69913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3969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4" name="Google Shape;674;p24"/>
          <p:cNvSpPr/>
          <p:nvPr/>
        </p:nvSpPr>
        <p:spPr>
          <a:xfrm>
            <a:off x="388162" y="1393825"/>
            <a:ext cx="412394" cy="41239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5" name="Google Shape;675;p24"/>
          <p:cNvSpPr/>
          <p:nvPr/>
        </p:nvSpPr>
        <p:spPr>
          <a:xfrm>
            <a:off x="388162" y="1393825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6" name="Google Shape;676;p24"/>
          <p:cNvSpPr/>
          <p:nvPr/>
        </p:nvSpPr>
        <p:spPr>
          <a:xfrm>
            <a:off x="1676996" y="1389532"/>
            <a:ext cx="661758" cy="2052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7" name="Google Shape;677;p24"/>
          <p:cNvSpPr/>
          <p:nvPr/>
        </p:nvSpPr>
        <p:spPr>
          <a:xfrm>
            <a:off x="1676991" y="1389543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5" h="205740" extrusionOk="0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8" name="Google Shape;678;p24"/>
          <p:cNvSpPr/>
          <p:nvPr/>
        </p:nvSpPr>
        <p:spPr>
          <a:xfrm>
            <a:off x="1312544" y="1886438"/>
            <a:ext cx="1390650" cy="89535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9" name="Google Shape;679;p24"/>
          <p:cNvSpPr/>
          <p:nvPr/>
        </p:nvSpPr>
        <p:spPr>
          <a:xfrm>
            <a:off x="1312544" y="1886438"/>
            <a:ext cx="1390650" cy="895350"/>
          </a:xfrm>
          <a:custGeom>
            <a:avLst/>
            <a:gdLst/>
            <a:ahLst/>
            <a:cxnLst/>
            <a:rect l="l" t="t" r="r" b="b"/>
            <a:pathLst>
              <a:path w="1390650" h="8953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19150"/>
                </a:lnTo>
                <a:lnTo>
                  <a:pt x="1190" y="863203"/>
                </a:lnTo>
                <a:lnTo>
                  <a:pt x="9525" y="885825"/>
                </a:lnTo>
                <a:lnTo>
                  <a:pt x="32146" y="894159"/>
                </a:lnTo>
                <a:lnTo>
                  <a:pt x="76200" y="895350"/>
                </a:lnTo>
                <a:lnTo>
                  <a:pt x="1314450" y="895350"/>
                </a:lnTo>
                <a:lnTo>
                  <a:pt x="1358503" y="894159"/>
                </a:lnTo>
                <a:lnTo>
                  <a:pt x="1381125" y="885825"/>
                </a:lnTo>
                <a:lnTo>
                  <a:pt x="1389459" y="863203"/>
                </a:lnTo>
                <a:lnTo>
                  <a:pt x="1390650" y="819150"/>
                </a:lnTo>
                <a:lnTo>
                  <a:pt x="1390650" y="76200"/>
                </a:lnTo>
                <a:lnTo>
                  <a:pt x="1389459" y="32146"/>
                </a:lnTo>
                <a:lnTo>
                  <a:pt x="1381125" y="9525"/>
                </a:lnTo>
                <a:lnTo>
                  <a:pt x="1358503" y="1190"/>
                </a:lnTo>
                <a:lnTo>
                  <a:pt x="13144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0" name="Google Shape;680;p24"/>
          <p:cNvSpPr/>
          <p:nvPr/>
        </p:nvSpPr>
        <p:spPr>
          <a:xfrm>
            <a:off x="2447836" y="2592053"/>
            <a:ext cx="102565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1" name="Google Shape;681;p24"/>
          <p:cNvSpPr/>
          <p:nvPr/>
        </p:nvSpPr>
        <p:spPr>
          <a:xfrm>
            <a:off x="2882900" y="1390650"/>
            <a:ext cx="0" cy="1892300"/>
          </a:xfrm>
          <a:custGeom>
            <a:avLst/>
            <a:gdLst/>
            <a:ahLst/>
            <a:cxnLst/>
            <a:rect l="l" t="t" r="r" b="b"/>
            <a:pathLst>
              <a:path w="120000" h="1892300" extrusionOk="0">
                <a:moveTo>
                  <a:pt x="0" y="0"/>
                </a:moveTo>
                <a:lnTo>
                  <a:pt x="0" y="1892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2" name="Google Shape;682;p24"/>
          <p:cNvSpPr txBox="1"/>
          <p:nvPr/>
        </p:nvSpPr>
        <p:spPr>
          <a:xfrm>
            <a:off x="3035300" y="1486739"/>
            <a:ext cx="124333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Now you should have two identical costumes.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3" name="Google Shape;683;p24"/>
          <p:cNvSpPr/>
          <p:nvPr/>
        </p:nvSpPr>
        <p:spPr>
          <a:xfrm>
            <a:off x="3057525" y="1886438"/>
            <a:ext cx="1276350" cy="89535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4" name="Google Shape;684;p24"/>
          <p:cNvSpPr/>
          <p:nvPr/>
        </p:nvSpPr>
        <p:spPr>
          <a:xfrm>
            <a:off x="3057525" y="1886438"/>
            <a:ext cx="1276350" cy="895350"/>
          </a:xfrm>
          <a:custGeom>
            <a:avLst/>
            <a:gdLst/>
            <a:ahLst/>
            <a:cxnLst/>
            <a:rect l="l" t="t" r="r" b="b"/>
            <a:pathLst>
              <a:path w="1276350" h="8953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19150"/>
                </a:lnTo>
                <a:lnTo>
                  <a:pt x="1190" y="863203"/>
                </a:lnTo>
                <a:lnTo>
                  <a:pt x="9525" y="885825"/>
                </a:lnTo>
                <a:lnTo>
                  <a:pt x="32146" y="894159"/>
                </a:lnTo>
                <a:lnTo>
                  <a:pt x="76200" y="895350"/>
                </a:lnTo>
                <a:lnTo>
                  <a:pt x="1200150" y="895350"/>
                </a:lnTo>
                <a:lnTo>
                  <a:pt x="1244203" y="894159"/>
                </a:lnTo>
                <a:lnTo>
                  <a:pt x="1266825" y="885825"/>
                </a:lnTo>
                <a:lnTo>
                  <a:pt x="1275159" y="863203"/>
                </a:lnTo>
                <a:lnTo>
                  <a:pt x="1276350" y="819150"/>
                </a:lnTo>
                <a:lnTo>
                  <a:pt x="1276350" y="76200"/>
                </a:lnTo>
                <a:lnTo>
                  <a:pt x="1275159" y="32146"/>
                </a:lnTo>
                <a:lnTo>
                  <a:pt x="1266825" y="9525"/>
                </a:lnTo>
                <a:lnTo>
                  <a:pt x="1244203" y="1190"/>
                </a:lnTo>
                <a:lnTo>
                  <a:pt x="12001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5" name="Google Shape;685;p24"/>
          <p:cNvSpPr/>
          <p:nvPr/>
        </p:nvSpPr>
        <p:spPr>
          <a:xfrm>
            <a:off x="3377526" y="2583661"/>
            <a:ext cx="102565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6" name="Google Shape;686;p24"/>
          <p:cNvSpPr/>
          <p:nvPr/>
        </p:nvSpPr>
        <p:spPr>
          <a:xfrm>
            <a:off x="234950" y="3441700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0" y="0"/>
                </a:moveTo>
                <a:lnTo>
                  <a:pt x="410210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7" name="Google Shape;687;p24"/>
          <p:cNvSpPr txBox="1"/>
          <p:nvPr/>
        </p:nvSpPr>
        <p:spPr>
          <a:xfrm>
            <a:off x="215900" y="3538871"/>
            <a:ext cx="60388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tool.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8" name="Google Shape;688;p24"/>
          <p:cNvSpPr txBox="1"/>
          <p:nvPr/>
        </p:nvSpPr>
        <p:spPr>
          <a:xfrm>
            <a:off x="1290319" y="3538871"/>
            <a:ext cx="147066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a part of the costume to squeeze or stretch it.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0" name="Google Shape;690;p24"/>
          <p:cNvSpPr/>
          <p:nvPr/>
        </p:nvSpPr>
        <p:spPr>
          <a:xfrm>
            <a:off x="1312544" y="3962605"/>
            <a:ext cx="638810" cy="44099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1" name="Google Shape;691;p24"/>
          <p:cNvSpPr/>
          <p:nvPr/>
        </p:nvSpPr>
        <p:spPr>
          <a:xfrm>
            <a:off x="1312544" y="3962605"/>
            <a:ext cx="638810" cy="441325"/>
          </a:xfrm>
          <a:custGeom>
            <a:avLst/>
            <a:gdLst/>
            <a:ahLst/>
            <a:cxnLst/>
            <a:rect l="l" t="t" r="r" b="b"/>
            <a:pathLst>
              <a:path w="638810" h="44132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4794"/>
                </a:lnTo>
                <a:lnTo>
                  <a:pt x="1190" y="408847"/>
                </a:lnTo>
                <a:lnTo>
                  <a:pt x="9525" y="431469"/>
                </a:lnTo>
                <a:lnTo>
                  <a:pt x="32146" y="439804"/>
                </a:lnTo>
                <a:lnTo>
                  <a:pt x="76200" y="440994"/>
                </a:lnTo>
                <a:lnTo>
                  <a:pt x="562610" y="440994"/>
                </a:lnTo>
                <a:lnTo>
                  <a:pt x="606663" y="439804"/>
                </a:lnTo>
                <a:lnTo>
                  <a:pt x="629285" y="431469"/>
                </a:lnTo>
                <a:lnTo>
                  <a:pt x="637619" y="408847"/>
                </a:lnTo>
                <a:lnTo>
                  <a:pt x="638810" y="364794"/>
                </a:lnTo>
                <a:lnTo>
                  <a:pt x="638810" y="76199"/>
                </a:lnTo>
                <a:lnTo>
                  <a:pt x="637619" y="32146"/>
                </a:lnTo>
                <a:lnTo>
                  <a:pt x="629285" y="9524"/>
                </a:lnTo>
                <a:lnTo>
                  <a:pt x="606663" y="1190"/>
                </a:lnTo>
                <a:lnTo>
                  <a:pt x="56261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2" name="Google Shape;692;p24"/>
          <p:cNvSpPr/>
          <p:nvPr/>
        </p:nvSpPr>
        <p:spPr>
          <a:xfrm>
            <a:off x="3287445" y="3962605"/>
            <a:ext cx="447751" cy="44003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3" name="Google Shape;693;p24"/>
          <p:cNvSpPr/>
          <p:nvPr/>
        </p:nvSpPr>
        <p:spPr>
          <a:xfrm>
            <a:off x="3287445" y="3962605"/>
            <a:ext cx="448310" cy="440054"/>
          </a:xfrm>
          <a:custGeom>
            <a:avLst/>
            <a:gdLst/>
            <a:ahLst/>
            <a:cxnLst/>
            <a:rect l="l" t="t" r="r" b="b"/>
            <a:pathLst>
              <a:path w="4483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371551" y="440029"/>
                </a:lnTo>
                <a:lnTo>
                  <a:pt x="415604" y="438838"/>
                </a:lnTo>
                <a:lnTo>
                  <a:pt x="438226" y="430504"/>
                </a:lnTo>
                <a:lnTo>
                  <a:pt x="446560" y="407882"/>
                </a:lnTo>
                <a:lnTo>
                  <a:pt x="447751" y="363829"/>
                </a:lnTo>
                <a:lnTo>
                  <a:pt x="447751" y="76199"/>
                </a:lnTo>
                <a:lnTo>
                  <a:pt x="446560" y="32146"/>
                </a:lnTo>
                <a:lnTo>
                  <a:pt x="438226" y="9524"/>
                </a:lnTo>
                <a:lnTo>
                  <a:pt x="415604" y="1190"/>
                </a:lnTo>
                <a:lnTo>
                  <a:pt x="37155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4" name="Google Shape;694;p24"/>
          <p:cNvSpPr/>
          <p:nvPr/>
        </p:nvSpPr>
        <p:spPr>
          <a:xfrm>
            <a:off x="3873423" y="3962605"/>
            <a:ext cx="447751" cy="44003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5" name="Google Shape;695;p24"/>
          <p:cNvSpPr/>
          <p:nvPr/>
        </p:nvSpPr>
        <p:spPr>
          <a:xfrm>
            <a:off x="3873423" y="3962605"/>
            <a:ext cx="448309" cy="440055"/>
          </a:xfrm>
          <a:custGeom>
            <a:avLst/>
            <a:gdLst/>
            <a:ahLst/>
            <a:cxnLst/>
            <a:rect l="l" t="t" r="r" b="b"/>
            <a:pathLst>
              <a:path w="4483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371551" y="440029"/>
                </a:lnTo>
                <a:lnTo>
                  <a:pt x="415604" y="438838"/>
                </a:lnTo>
                <a:lnTo>
                  <a:pt x="438226" y="430504"/>
                </a:lnTo>
                <a:lnTo>
                  <a:pt x="446560" y="407882"/>
                </a:lnTo>
                <a:lnTo>
                  <a:pt x="447751" y="363829"/>
                </a:lnTo>
                <a:lnTo>
                  <a:pt x="447751" y="76199"/>
                </a:lnTo>
                <a:lnTo>
                  <a:pt x="446560" y="32146"/>
                </a:lnTo>
                <a:lnTo>
                  <a:pt x="438226" y="9524"/>
                </a:lnTo>
                <a:lnTo>
                  <a:pt x="415604" y="1190"/>
                </a:lnTo>
                <a:lnTo>
                  <a:pt x="37155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6" name="Google Shape;696;p24"/>
          <p:cNvSpPr/>
          <p:nvPr/>
        </p:nvSpPr>
        <p:spPr>
          <a:xfrm>
            <a:off x="4180165" y="4260297"/>
            <a:ext cx="102565" cy="1143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7" name="Google Shape;697;p24"/>
          <p:cNvSpPr txBox="1"/>
          <p:nvPr/>
        </p:nvSpPr>
        <p:spPr>
          <a:xfrm>
            <a:off x="1435100" y="5568021"/>
            <a:ext cx="82232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next costume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to animate your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2094786" y="3962605"/>
            <a:ext cx="638812" cy="44003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9" name="Google Shape;699;p24"/>
          <p:cNvSpPr/>
          <p:nvPr/>
        </p:nvSpPr>
        <p:spPr>
          <a:xfrm>
            <a:off x="2094786" y="3962605"/>
            <a:ext cx="638810" cy="440055"/>
          </a:xfrm>
          <a:custGeom>
            <a:avLst/>
            <a:gdLst/>
            <a:ahLst/>
            <a:cxnLst/>
            <a:rect l="l" t="t" r="r" b="b"/>
            <a:pathLst>
              <a:path w="6388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562610" y="440029"/>
                </a:lnTo>
                <a:lnTo>
                  <a:pt x="606663" y="438838"/>
                </a:lnTo>
                <a:lnTo>
                  <a:pt x="629285" y="430504"/>
                </a:lnTo>
                <a:lnTo>
                  <a:pt x="637619" y="407882"/>
                </a:lnTo>
                <a:lnTo>
                  <a:pt x="638810" y="363829"/>
                </a:lnTo>
                <a:lnTo>
                  <a:pt x="638810" y="76199"/>
                </a:lnTo>
                <a:lnTo>
                  <a:pt x="637619" y="32146"/>
                </a:lnTo>
                <a:lnTo>
                  <a:pt x="629285" y="9524"/>
                </a:lnTo>
                <a:lnTo>
                  <a:pt x="606663" y="1190"/>
                </a:lnTo>
                <a:lnTo>
                  <a:pt x="56261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0" name="Google Shape;700;p24"/>
          <p:cNvSpPr/>
          <p:nvPr/>
        </p:nvSpPr>
        <p:spPr>
          <a:xfrm>
            <a:off x="2467648" y="4171788"/>
            <a:ext cx="102565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1" name="Google Shape;701;p24"/>
          <p:cNvSpPr/>
          <p:nvPr/>
        </p:nvSpPr>
        <p:spPr>
          <a:xfrm>
            <a:off x="2679700" y="4584700"/>
            <a:ext cx="1892300" cy="1816100"/>
          </a:xfrm>
          <a:custGeom>
            <a:avLst/>
            <a:gdLst/>
            <a:ahLst/>
            <a:cxnLst/>
            <a:rect l="l" t="t" r="r" b="b"/>
            <a:pathLst>
              <a:path w="1892300" h="1816100" extrusionOk="0">
                <a:moveTo>
                  <a:pt x="0" y="1816100"/>
                </a:moveTo>
                <a:lnTo>
                  <a:pt x="1892300" y="1816100"/>
                </a:lnTo>
                <a:lnTo>
                  <a:pt x="1892300" y="0"/>
                </a:lnTo>
                <a:lnTo>
                  <a:pt x="0" y="0"/>
                </a:lnTo>
                <a:lnTo>
                  <a:pt x="0" y="1816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2" name="Google Shape;702;p24"/>
          <p:cNvSpPr/>
          <p:nvPr/>
        </p:nvSpPr>
        <p:spPr>
          <a:xfrm>
            <a:off x="2679700" y="4584700"/>
            <a:ext cx="1892300" cy="1816100"/>
          </a:xfrm>
          <a:custGeom>
            <a:avLst/>
            <a:gdLst/>
            <a:ahLst/>
            <a:cxnLst/>
            <a:rect l="l" t="t" r="r" b="b"/>
            <a:pathLst>
              <a:path w="1892300" h="1816100" extrusionOk="0">
                <a:moveTo>
                  <a:pt x="1892300" y="0"/>
                </a:moveTo>
                <a:lnTo>
                  <a:pt x="0" y="0"/>
                </a:lnTo>
                <a:lnTo>
                  <a:pt x="0" y="181610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3" name="Google Shape;703;p24"/>
          <p:cNvSpPr txBox="1"/>
          <p:nvPr/>
        </p:nvSpPr>
        <p:spPr>
          <a:xfrm>
            <a:off x="3290942" y="4693308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04" name="Google Shape;704;p24"/>
          <p:cNvSpPr txBox="1"/>
          <p:nvPr/>
        </p:nvSpPr>
        <p:spPr>
          <a:xfrm>
            <a:off x="3132024" y="5559779"/>
            <a:ext cx="101155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04165" marR="5080" lvl="0" indent="-29210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5" name="Google Shape;705;p24"/>
          <p:cNvSpPr txBox="1"/>
          <p:nvPr/>
        </p:nvSpPr>
        <p:spPr>
          <a:xfrm>
            <a:off x="1290319" y="2842260"/>
            <a:ext cx="139382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Right-click (on a Mac, control-click) a costume to duplicate it.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6" name="Google Shape;706;p24"/>
          <p:cNvSpPr txBox="1"/>
          <p:nvPr/>
        </p:nvSpPr>
        <p:spPr>
          <a:xfrm>
            <a:off x="1290319" y="1651204"/>
            <a:ext cx="124269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7" name="Google Shape;707;p24"/>
          <p:cNvSpPr txBox="1"/>
          <p:nvPr/>
        </p:nvSpPr>
        <p:spPr>
          <a:xfrm>
            <a:off x="3035300" y="2842260"/>
            <a:ext cx="130937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a costume to select and edit it.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8" name="Google Shape;708;p24"/>
          <p:cNvSpPr/>
          <p:nvPr/>
        </p:nvSpPr>
        <p:spPr>
          <a:xfrm>
            <a:off x="3393059" y="5135866"/>
            <a:ext cx="488400" cy="2604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9" name="Google Shape;709;p24"/>
          <p:cNvSpPr/>
          <p:nvPr/>
        </p:nvSpPr>
        <p:spPr>
          <a:xfrm>
            <a:off x="3393059" y="5135866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174624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49"/>
                </a:lnTo>
                <a:lnTo>
                  <a:pt x="402717" y="260349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4"/>
                </a:lnTo>
                <a:lnTo>
                  <a:pt x="488442" y="85724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0" name="Google Shape;710;p24"/>
          <p:cNvSpPr/>
          <p:nvPr/>
        </p:nvSpPr>
        <p:spPr>
          <a:xfrm>
            <a:off x="3112775" y="3879824"/>
            <a:ext cx="309879" cy="439966"/>
          </a:xfrm>
          <a:custGeom>
            <a:avLst/>
            <a:gdLst/>
            <a:ahLst/>
            <a:cxnLst/>
            <a:rect l="l" t="t" r="r" b="b"/>
            <a:pathLst>
              <a:path w="309879" h="435610" extrusionOk="0">
                <a:moveTo>
                  <a:pt x="0" y="0"/>
                </a:moveTo>
                <a:lnTo>
                  <a:pt x="0" y="435356"/>
                </a:lnTo>
                <a:lnTo>
                  <a:pt x="309880" y="435356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1" name="Google Shape;711;p24"/>
          <p:cNvSpPr txBox="1">
            <a:spLocks noGrp="1"/>
          </p:cNvSpPr>
          <p:nvPr>
            <p:ph type="title"/>
          </p:nvPr>
        </p:nvSpPr>
        <p:spPr>
          <a:xfrm>
            <a:off x="215900" y="203380"/>
            <a:ext cx="3227070" cy="60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65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Draw an Animation</a:t>
            </a:r>
            <a:endParaRPr dirty="0"/>
          </a:p>
          <a:p>
            <a:pPr marL="12700" lvl="0" indent="0" algn="l" rtl="0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2" name="Google Shape;712;p24"/>
          <p:cNvSpPr txBox="1"/>
          <p:nvPr/>
        </p:nvSpPr>
        <p:spPr>
          <a:xfrm>
            <a:off x="499464" y="4693308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3" name="Google Shape;713;p24"/>
          <p:cNvSpPr txBox="1"/>
          <p:nvPr/>
        </p:nvSpPr>
        <p:spPr>
          <a:xfrm>
            <a:off x="1678623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4" name="Google Shape;714;p24"/>
          <p:cNvSpPr/>
          <p:nvPr/>
        </p:nvSpPr>
        <p:spPr>
          <a:xfrm>
            <a:off x="238125" y="3962605"/>
            <a:ext cx="712469" cy="440994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5" name="Google Shape;715;p24"/>
          <p:cNvSpPr/>
          <p:nvPr/>
        </p:nvSpPr>
        <p:spPr>
          <a:xfrm>
            <a:off x="238125" y="3962605"/>
            <a:ext cx="712470" cy="441325"/>
          </a:xfrm>
          <a:custGeom>
            <a:avLst/>
            <a:gdLst/>
            <a:ahLst/>
            <a:cxnLst/>
            <a:rect l="l" t="t" r="r" b="b"/>
            <a:pathLst>
              <a:path w="712469" h="44132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4794"/>
                </a:lnTo>
                <a:lnTo>
                  <a:pt x="1190" y="408847"/>
                </a:lnTo>
                <a:lnTo>
                  <a:pt x="9525" y="431469"/>
                </a:lnTo>
                <a:lnTo>
                  <a:pt x="32146" y="439804"/>
                </a:lnTo>
                <a:lnTo>
                  <a:pt x="76200" y="440994"/>
                </a:lnTo>
                <a:lnTo>
                  <a:pt x="636270" y="440994"/>
                </a:lnTo>
                <a:lnTo>
                  <a:pt x="680323" y="439804"/>
                </a:lnTo>
                <a:lnTo>
                  <a:pt x="702945" y="431469"/>
                </a:lnTo>
                <a:lnTo>
                  <a:pt x="711279" y="408847"/>
                </a:lnTo>
                <a:lnTo>
                  <a:pt x="712470" y="364794"/>
                </a:lnTo>
                <a:lnTo>
                  <a:pt x="712470" y="76199"/>
                </a:lnTo>
                <a:lnTo>
                  <a:pt x="711279" y="32146"/>
                </a:lnTo>
                <a:lnTo>
                  <a:pt x="702945" y="9524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6" name="Google Shape;716;p24"/>
          <p:cNvSpPr/>
          <p:nvPr/>
        </p:nvSpPr>
        <p:spPr>
          <a:xfrm>
            <a:off x="385686" y="3884499"/>
            <a:ext cx="0" cy="147955"/>
          </a:xfrm>
          <a:custGeom>
            <a:avLst/>
            <a:gdLst/>
            <a:ahLst/>
            <a:cxnLst/>
            <a:rect l="l" t="t" r="r" b="b"/>
            <a:pathLst>
              <a:path w="120000" h="147954" extrusionOk="0">
                <a:moveTo>
                  <a:pt x="0" y="0"/>
                </a:moveTo>
                <a:lnTo>
                  <a:pt x="0" y="1476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7" name="Google Shape;717;p24"/>
          <p:cNvSpPr/>
          <p:nvPr/>
        </p:nvSpPr>
        <p:spPr>
          <a:xfrm>
            <a:off x="248920" y="4986997"/>
            <a:ext cx="1046645" cy="1180452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8" name="Google Shape;718;p24"/>
          <p:cNvSpPr/>
          <p:nvPr/>
        </p:nvSpPr>
        <p:spPr>
          <a:xfrm>
            <a:off x="1279531" y="5721051"/>
            <a:ext cx="122555" cy="0"/>
          </a:xfrm>
          <a:custGeom>
            <a:avLst/>
            <a:gdLst/>
            <a:ahLst/>
            <a:cxnLst/>
            <a:rect l="l" t="t" r="r" b="b"/>
            <a:pathLst>
              <a:path w="122555" h="120000" extrusionOk="0">
                <a:moveTo>
                  <a:pt x="0" y="0"/>
                </a:moveTo>
                <a:lnTo>
                  <a:pt x="122212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9" name="Google Shape;719;p24"/>
          <p:cNvSpPr/>
          <p:nvPr/>
        </p:nvSpPr>
        <p:spPr>
          <a:xfrm>
            <a:off x="876300" y="5475820"/>
            <a:ext cx="398780" cy="501015"/>
          </a:xfrm>
          <a:custGeom>
            <a:avLst/>
            <a:gdLst/>
            <a:ahLst/>
            <a:cxnLst/>
            <a:rect l="l" t="t" r="r" b="b"/>
            <a:pathLst>
              <a:path w="398780" h="501014" extrusionOk="0">
                <a:moveTo>
                  <a:pt x="0" y="0"/>
                </a:moveTo>
                <a:lnTo>
                  <a:pt x="398157" y="0"/>
                </a:lnTo>
                <a:lnTo>
                  <a:pt x="398157" y="500621"/>
                </a:lnTo>
                <a:lnTo>
                  <a:pt x="0" y="500621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0" name="Google Shape;720;p24"/>
          <p:cNvSpPr txBox="1"/>
          <p:nvPr/>
        </p:nvSpPr>
        <p:spPr>
          <a:xfrm>
            <a:off x="1435100" y="5223079"/>
            <a:ext cx="1046644" cy="23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tab.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24"/>
          <p:cNvSpPr/>
          <p:nvPr/>
        </p:nvSpPr>
        <p:spPr>
          <a:xfrm>
            <a:off x="1454162" y="4993347"/>
            <a:ext cx="560146" cy="20521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2" name="Google Shape;722;p24"/>
          <p:cNvSpPr/>
          <p:nvPr/>
        </p:nvSpPr>
        <p:spPr>
          <a:xfrm>
            <a:off x="1454152" y="4993350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9" name="Google Shape;689;p24"/>
          <p:cNvSpPr txBox="1"/>
          <p:nvPr/>
        </p:nvSpPr>
        <p:spPr>
          <a:xfrm>
            <a:off x="3009900" y="3538875"/>
            <a:ext cx="147066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the handle to rotate an object you’ve selected.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" name="Google Shape;91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" name="Google Shape;92;p8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" name="Google Shape;93;p8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" name="Google Shape;94;p8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95;p8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96;p8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8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8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FC40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8"/>
          <p:cNvSpPr txBox="1">
            <a:spLocks noGrp="1"/>
          </p:cNvSpPr>
          <p:nvPr>
            <p:ph type="body" idx="1"/>
          </p:nvPr>
        </p:nvSpPr>
        <p:spPr>
          <a:xfrm>
            <a:off x="617568" y="1930051"/>
            <a:ext cx="3367243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8481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 these cards in any order:</a:t>
            </a:r>
            <a:endParaRPr dirty="0"/>
          </a:p>
          <a:p>
            <a:pPr marL="29146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Move with Arrow Keys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Make a Character Jump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Switch Poses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Glide from Point to Point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Walking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Flying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36244" lvl="0" indent="-13207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Talking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Draw an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179749" y="858077"/>
            <a:ext cx="4273354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Animate a Character Cards</a:t>
            </a:r>
            <a:endParaRPr dirty="0"/>
          </a:p>
        </p:txBody>
      </p:sp>
      <p:sp>
        <p:nvSpPr>
          <p:cNvPr id="125" name="Google Shape;125;p8"/>
          <p:cNvSpPr/>
          <p:nvPr/>
        </p:nvSpPr>
        <p:spPr>
          <a:xfrm>
            <a:off x="1936590" y="5890085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8"/>
          <p:cNvSpPr txBox="1"/>
          <p:nvPr/>
        </p:nvSpPr>
        <p:spPr>
          <a:xfrm>
            <a:off x="45529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3406841" y="5937251"/>
            <a:ext cx="1046262" cy="14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8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/>
          <p:nvPr/>
        </p:nvSpPr>
        <p:spPr>
          <a:xfrm>
            <a:off x="0" y="-11723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9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" name="Google Shape;134;p9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" name="Google Shape;135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" name="Google Shape;136;p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" name="Google Shape;137;p9"/>
          <p:cNvSpPr txBox="1">
            <a:spLocks noGrp="1"/>
          </p:cNvSpPr>
          <p:nvPr>
            <p:ph type="title"/>
          </p:nvPr>
        </p:nvSpPr>
        <p:spPr>
          <a:xfrm>
            <a:off x="399361" y="237567"/>
            <a:ext cx="3950676" cy="772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R="5080" lvl="0" indent="87629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Move with Arrow Keys</a:t>
            </a:r>
            <a:endParaRPr dirty="0"/>
          </a:p>
        </p:txBody>
      </p:sp>
      <p:sp>
        <p:nvSpPr>
          <p:cNvPr id="138" name="Google Shape;138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" name="Google Shape;140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" name="Google Shape;141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" name="Google Shape;143;p9"/>
          <p:cNvSpPr txBox="1"/>
          <p:nvPr/>
        </p:nvSpPr>
        <p:spPr>
          <a:xfrm>
            <a:off x="2221127" y="5923700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1157998" y="1841017"/>
            <a:ext cx="2280412" cy="171906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" name="Google Shape;146;p9"/>
          <p:cNvSpPr/>
          <p:nvPr/>
        </p:nvSpPr>
        <p:spPr>
          <a:xfrm>
            <a:off x="1157998" y="184101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838194" y="4475279"/>
            <a:ext cx="204584" cy="22191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838193" y="2580439"/>
            <a:ext cx="204584" cy="22191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1155206" y="3732205"/>
            <a:ext cx="2285999" cy="17213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1155204" y="3732199"/>
            <a:ext cx="2286000" cy="1721485"/>
          </a:xfrm>
          <a:custGeom>
            <a:avLst/>
            <a:gdLst/>
            <a:ahLst/>
            <a:cxnLst/>
            <a:rect l="l" t="t" r="r" b="b"/>
            <a:pathLst>
              <a:path w="2286000" h="1721485" extrusionOk="0">
                <a:moveTo>
                  <a:pt x="0" y="1721357"/>
                </a:moveTo>
                <a:lnTo>
                  <a:pt x="2286000" y="1721357"/>
                </a:lnTo>
                <a:lnTo>
                  <a:pt x="2286000" y="0"/>
                </a:lnTo>
                <a:lnTo>
                  <a:pt x="0" y="0"/>
                </a:lnTo>
                <a:lnTo>
                  <a:pt x="0" y="1721357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CA528C-0884-AB47-A71E-A1FCF7F913D3}"/>
              </a:ext>
            </a:extLst>
          </p:cNvPr>
          <p:cNvSpPr txBox="1"/>
          <p:nvPr/>
        </p:nvSpPr>
        <p:spPr>
          <a:xfrm>
            <a:off x="705890" y="1177526"/>
            <a:ext cx="3154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Use the arrow keys to move your </a:t>
            </a:r>
            <a:b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character around.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" name="Google Shape;156;p10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10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" name="Google Shape;158;p10"/>
          <p:cNvSpPr/>
          <p:nvPr/>
        </p:nvSpPr>
        <p:spPr>
          <a:xfrm>
            <a:off x="0" y="927100"/>
            <a:ext cx="4572000" cy="1638300"/>
          </a:xfrm>
          <a:custGeom>
            <a:avLst/>
            <a:gdLst/>
            <a:ahLst/>
            <a:cxnLst/>
            <a:rect l="l" t="t" r="r" b="b"/>
            <a:pathLst>
              <a:path w="4572000" h="1638300" extrusionOk="0">
                <a:moveTo>
                  <a:pt x="0" y="1638287"/>
                </a:moveTo>
                <a:lnTo>
                  <a:pt x="4572000" y="1638287"/>
                </a:lnTo>
                <a:lnTo>
                  <a:pt x="4572000" y="0"/>
                </a:lnTo>
                <a:lnTo>
                  <a:pt x="0" y="0"/>
                </a:lnTo>
                <a:lnTo>
                  <a:pt x="0" y="16382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" name="Google Shape;159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" name="Google Shape;160;p10"/>
          <p:cNvSpPr/>
          <p:nvPr/>
        </p:nvSpPr>
        <p:spPr>
          <a:xfrm>
            <a:off x="0" y="2565387"/>
            <a:ext cx="4572000" cy="2858135"/>
          </a:xfrm>
          <a:custGeom>
            <a:avLst/>
            <a:gdLst/>
            <a:ahLst/>
            <a:cxnLst/>
            <a:rect l="l" t="t" r="r" b="b"/>
            <a:pathLst>
              <a:path w="4572000" h="2858135" extrusionOk="0">
                <a:moveTo>
                  <a:pt x="0" y="2857512"/>
                </a:moveTo>
                <a:lnTo>
                  <a:pt x="4572000" y="2857512"/>
                </a:lnTo>
                <a:lnTo>
                  <a:pt x="4572000" y="0"/>
                </a:lnTo>
                <a:lnTo>
                  <a:pt x="0" y="0"/>
                </a:lnTo>
                <a:lnTo>
                  <a:pt x="0" y="28575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" name="Google Shape;161;p10"/>
          <p:cNvSpPr/>
          <p:nvPr/>
        </p:nvSpPr>
        <p:spPr>
          <a:xfrm>
            <a:off x="0" y="2552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" name="Google Shape;162;p10"/>
          <p:cNvSpPr/>
          <p:nvPr/>
        </p:nvSpPr>
        <p:spPr>
          <a:xfrm>
            <a:off x="0" y="5422900"/>
            <a:ext cx="4572000" cy="977900"/>
          </a:xfrm>
          <a:custGeom>
            <a:avLst/>
            <a:gdLst/>
            <a:ahLst/>
            <a:cxnLst/>
            <a:rect l="l" t="t" r="r" b="b"/>
            <a:pathLst>
              <a:path w="4572000" h="977900" extrusionOk="0">
                <a:moveTo>
                  <a:pt x="0" y="977900"/>
                </a:moveTo>
                <a:lnTo>
                  <a:pt x="4572000" y="977900"/>
                </a:lnTo>
                <a:lnTo>
                  <a:pt x="4572000" y="0"/>
                </a:lnTo>
                <a:lnTo>
                  <a:pt x="0" y="0"/>
                </a:lnTo>
                <a:lnTo>
                  <a:pt x="0" y="9779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" name="Google Shape;163;p10"/>
          <p:cNvSpPr/>
          <p:nvPr/>
        </p:nvSpPr>
        <p:spPr>
          <a:xfrm>
            <a:off x="0" y="5410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" name="Google Shape;164;p10"/>
          <p:cNvSpPr/>
          <p:nvPr/>
        </p:nvSpPr>
        <p:spPr>
          <a:xfrm>
            <a:off x="228600" y="4318355"/>
            <a:ext cx="1511160" cy="7159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10"/>
          <p:cNvSpPr/>
          <p:nvPr/>
        </p:nvSpPr>
        <p:spPr>
          <a:xfrm>
            <a:off x="228600" y="3497643"/>
            <a:ext cx="1585607" cy="71592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10"/>
          <p:cNvSpPr txBox="1">
            <a:spLocks noGrp="1"/>
          </p:cNvSpPr>
          <p:nvPr>
            <p:ph type="title"/>
          </p:nvPr>
        </p:nvSpPr>
        <p:spPr>
          <a:xfrm>
            <a:off x="215900" y="62328"/>
            <a:ext cx="4125503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pPr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Move with Arrow Keys</a:t>
            </a:r>
            <a:endParaRPr dirty="0"/>
          </a:p>
          <a:p>
            <a:pPr marL="12700" lvl="0" indent="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7" name="Google Shape;167;p1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" name="Google Shape;168;p10"/>
          <p:cNvSpPr/>
          <p:nvPr/>
        </p:nvSpPr>
        <p:spPr>
          <a:xfrm>
            <a:off x="2286000" y="1427480"/>
            <a:ext cx="0" cy="965200"/>
          </a:xfrm>
          <a:custGeom>
            <a:avLst/>
            <a:gdLst/>
            <a:ahLst/>
            <a:cxnLst/>
            <a:rect l="l" t="t" r="r" b="b"/>
            <a:pathLst>
              <a:path w="120000" h="965200" extrusionOk="0">
                <a:moveTo>
                  <a:pt x="0" y="0"/>
                </a:moveTo>
                <a:lnTo>
                  <a:pt x="0" y="9646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" name="Google Shape;169;p10"/>
          <p:cNvSpPr txBox="1"/>
          <p:nvPr/>
        </p:nvSpPr>
        <p:spPr>
          <a:xfrm>
            <a:off x="2420651" y="2096885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0" name="Google Shape;170;p10"/>
          <p:cNvSpPr/>
          <p:nvPr/>
        </p:nvSpPr>
        <p:spPr>
          <a:xfrm>
            <a:off x="2734360" y="1605158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10"/>
          <p:cNvSpPr/>
          <p:nvPr/>
        </p:nvSpPr>
        <p:spPr>
          <a:xfrm>
            <a:off x="27343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10"/>
          <p:cNvSpPr/>
          <p:nvPr/>
        </p:nvSpPr>
        <p:spPr>
          <a:xfrm>
            <a:off x="13740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10"/>
          <p:cNvSpPr/>
          <p:nvPr/>
        </p:nvSpPr>
        <p:spPr>
          <a:xfrm>
            <a:off x="1374025" y="1558925"/>
            <a:ext cx="712457" cy="54133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Google Shape;174;p10"/>
          <p:cNvSpPr/>
          <p:nvPr/>
        </p:nvSpPr>
        <p:spPr>
          <a:xfrm>
            <a:off x="13740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" name="Google Shape;175;p10"/>
          <p:cNvSpPr txBox="1"/>
          <p:nvPr/>
        </p:nvSpPr>
        <p:spPr>
          <a:xfrm>
            <a:off x="1555774" y="2110254"/>
            <a:ext cx="375285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Soccer 2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6" name="Google Shape;176;p10"/>
          <p:cNvSpPr txBox="1"/>
          <p:nvPr/>
        </p:nvSpPr>
        <p:spPr>
          <a:xfrm>
            <a:off x="215900" y="2085339"/>
            <a:ext cx="108272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634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7" name="Google Shape;177;p10"/>
          <p:cNvSpPr/>
          <p:nvPr/>
        </p:nvSpPr>
        <p:spPr>
          <a:xfrm>
            <a:off x="535876" y="1605158"/>
            <a:ext cx="412394" cy="41239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10"/>
          <p:cNvSpPr/>
          <p:nvPr/>
        </p:nvSpPr>
        <p:spPr>
          <a:xfrm>
            <a:off x="5358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10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" name="Google Shape;180;p10"/>
          <p:cNvSpPr/>
          <p:nvPr/>
        </p:nvSpPr>
        <p:spPr>
          <a:xfrm>
            <a:off x="3781869" y="1596586"/>
            <a:ext cx="391540" cy="5077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10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10"/>
          <p:cNvSpPr txBox="1"/>
          <p:nvPr/>
        </p:nvSpPr>
        <p:spPr>
          <a:xfrm>
            <a:off x="3707782" y="2110254"/>
            <a:ext cx="54102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Pico Walking</a:t>
            </a:r>
            <a:endParaRPr sz="7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2286000" y="3459479"/>
            <a:ext cx="0" cy="1816100"/>
          </a:xfrm>
          <a:custGeom>
            <a:avLst/>
            <a:gdLst/>
            <a:ahLst/>
            <a:cxnLst/>
            <a:rect l="l" t="t" r="r" b="b"/>
            <a:pathLst>
              <a:path w="120000" h="1816100" extrusionOk="0">
                <a:moveTo>
                  <a:pt x="0" y="0"/>
                </a:moveTo>
                <a:lnTo>
                  <a:pt x="0" y="1815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" name="Google Shape;184;p10"/>
          <p:cNvSpPr txBox="1"/>
          <p:nvPr/>
        </p:nvSpPr>
        <p:spPr>
          <a:xfrm>
            <a:off x="215900" y="3003550"/>
            <a:ext cx="76835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Roboto"/>
                <a:ea typeface="Roboto"/>
                <a:cs typeface="Roboto"/>
                <a:sym typeface="Roboto"/>
              </a:rPr>
              <a:t>Change x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1434205" y="2583225"/>
            <a:ext cx="1863089" cy="659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62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108710" marR="0" lvl="0" indent="0" algn="l" rtl="0">
              <a:lnSpc>
                <a:spcPct val="100000"/>
              </a:lnSpc>
              <a:spcBef>
                <a:spcPts val="815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Roboto"/>
                <a:ea typeface="Roboto"/>
                <a:cs typeface="Roboto"/>
                <a:sym typeface="Roboto"/>
              </a:rPr>
              <a:t>Change y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215900" y="3219450"/>
            <a:ext cx="1870582" cy="214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your character </a:t>
            </a:r>
            <a:r>
              <a:rPr lang="en-US" sz="900" i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side to side.	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4133124" y="4615229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 extrusionOk="0">
                <a:moveTo>
                  <a:pt x="194624" y="249770"/>
                </a:moveTo>
                <a:lnTo>
                  <a:pt x="13458" y="249770"/>
                </a:lnTo>
                <a:lnTo>
                  <a:pt x="5691" y="252140"/>
                </a:lnTo>
                <a:lnTo>
                  <a:pt x="914" y="258000"/>
                </a:lnTo>
                <a:lnTo>
                  <a:pt x="0" y="265480"/>
                </a:lnTo>
                <a:lnTo>
                  <a:pt x="3819" y="272707"/>
                </a:lnTo>
                <a:lnTo>
                  <a:pt x="99895" y="368769"/>
                </a:lnTo>
                <a:lnTo>
                  <a:pt x="108200" y="368769"/>
                </a:lnTo>
                <a:lnTo>
                  <a:pt x="204263" y="272707"/>
                </a:lnTo>
                <a:lnTo>
                  <a:pt x="208088" y="265480"/>
                </a:lnTo>
                <a:lnTo>
                  <a:pt x="207173" y="258000"/>
                </a:lnTo>
                <a:lnTo>
                  <a:pt x="202393" y="252140"/>
                </a:lnTo>
                <a:lnTo>
                  <a:pt x="194624" y="249770"/>
                </a:lnTo>
                <a:close/>
              </a:path>
              <a:path w="208279" h="368935" extrusionOk="0">
                <a:moveTo>
                  <a:pt x="104543" y="0"/>
                </a:moveTo>
                <a:lnTo>
                  <a:pt x="97167" y="1489"/>
                </a:lnTo>
                <a:lnTo>
                  <a:pt x="91144" y="5549"/>
                </a:lnTo>
                <a:lnTo>
                  <a:pt x="87083" y="11572"/>
                </a:lnTo>
                <a:lnTo>
                  <a:pt x="85594" y="18948"/>
                </a:lnTo>
                <a:lnTo>
                  <a:pt x="85594" y="19240"/>
                </a:lnTo>
                <a:lnTo>
                  <a:pt x="67903" y="249770"/>
                </a:lnTo>
                <a:lnTo>
                  <a:pt x="141182" y="249770"/>
                </a:lnTo>
                <a:lnTo>
                  <a:pt x="123479" y="19240"/>
                </a:lnTo>
                <a:lnTo>
                  <a:pt x="123491" y="18948"/>
                </a:lnTo>
                <a:lnTo>
                  <a:pt x="122002" y="11572"/>
                </a:lnTo>
                <a:lnTo>
                  <a:pt x="117941" y="5549"/>
                </a:lnTo>
                <a:lnTo>
                  <a:pt x="111918" y="1489"/>
                </a:lnTo>
                <a:lnTo>
                  <a:pt x="104543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4133125" y="3781302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 extrusionOk="0">
                <a:moveTo>
                  <a:pt x="140184" y="118998"/>
                </a:moveTo>
                <a:lnTo>
                  <a:pt x="66905" y="118998"/>
                </a:lnTo>
                <a:lnTo>
                  <a:pt x="84608" y="349529"/>
                </a:lnTo>
                <a:lnTo>
                  <a:pt x="84596" y="349821"/>
                </a:lnTo>
                <a:lnTo>
                  <a:pt x="86085" y="357189"/>
                </a:lnTo>
                <a:lnTo>
                  <a:pt x="90146" y="363208"/>
                </a:lnTo>
                <a:lnTo>
                  <a:pt x="96169" y="367268"/>
                </a:lnTo>
                <a:lnTo>
                  <a:pt x="103545" y="368757"/>
                </a:lnTo>
                <a:lnTo>
                  <a:pt x="110920" y="367268"/>
                </a:lnTo>
                <a:lnTo>
                  <a:pt x="116943" y="363208"/>
                </a:lnTo>
                <a:lnTo>
                  <a:pt x="121004" y="357189"/>
                </a:lnTo>
                <a:lnTo>
                  <a:pt x="122493" y="349821"/>
                </a:lnTo>
                <a:lnTo>
                  <a:pt x="122493" y="349529"/>
                </a:lnTo>
                <a:lnTo>
                  <a:pt x="140184" y="118998"/>
                </a:lnTo>
                <a:close/>
              </a:path>
              <a:path w="208279" h="368935" extrusionOk="0">
                <a:moveTo>
                  <a:pt x="108206" y="0"/>
                </a:moveTo>
                <a:lnTo>
                  <a:pt x="99887" y="0"/>
                </a:lnTo>
                <a:lnTo>
                  <a:pt x="3824" y="96062"/>
                </a:lnTo>
                <a:lnTo>
                  <a:pt x="0" y="103289"/>
                </a:lnTo>
                <a:lnTo>
                  <a:pt x="914" y="110769"/>
                </a:lnTo>
                <a:lnTo>
                  <a:pt x="5694" y="116629"/>
                </a:lnTo>
                <a:lnTo>
                  <a:pt x="13464" y="118998"/>
                </a:lnTo>
                <a:lnTo>
                  <a:pt x="194629" y="118998"/>
                </a:lnTo>
                <a:lnTo>
                  <a:pt x="202397" y="116629"/>
                </a:lnTo>
                <a:lnTo>
                  <a:pt x="207174" y="110769"/>
                </a:lnTo>
                <a:lnTo>
                  <a:pt x="208088" y="103289"/>
                </a:lnTo>
                <a:lnTo>
                  <a:pt x="204268" y="96062"/>
                </a:lnTo>
                <a:lnTo>
                  <a:pt x="108206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10"/>
          <p:cNvSpPr/>
          <p:nvPr/>
        </p:nvSpPr>
        <p:spPr>
          <a:xfrm>
            <a:off x="2543117" y="3498656"/>
            <a:ext cx="1503273" cy="71388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" name="Google Shape;190;p10"/>
          <p:cNvSpPr/>
          <p:nvPr/>
        </p:nvSpPr>
        <p:spPr>
          <a:xfrm>
            <a:off x="2543124" y="4323372"/>
            <a:ext cx="1563087" cy="69615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10"/>
          <p:cNvSpPr txBox="1"/>
          <p:nvPr/>
        </p:nvSpPr>
        <p:spPr>
          <a:xfrm>
            <a:off x="2530417" y="5099471"/>
            <a:ext cx="172212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</a:t>
            </a:r>
            <a:r>
              <a:rPr lang="en-US" sz="900" i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down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215900" y="5071687"/>
            <a:ext cx="161226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</a:t>
            </a:r>
            <a:r>
              <a:rPr lang="en-US" sz="900" i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left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899796" y="4894788"/>
            <a:ext cx="0" cy="187325"/>
          </a:xfrm>
          <a:custGeom>
            <a:avLst/>
            <a:gdLst/>
            <a:ahLst/>
            <a:cxnLst/>
            <a:rect l="l" t="t" r="r" b="b"/>
            <a:pathLst>
              <a:path w="120000" h="187325" extrusionOk="0">
                <a:moveTo>
                  <a:pt x="0" y="0"/>
                </a:moveTo>
                <a:lnTo>
                  <a:pt x="0" y="187147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1342590" y="3942064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 extrusionOk="0">
                <a:moveTo>
                  <a:pt x="354522" y="122442"/>
                </a:moveTo>
                <a:lnTo>
                  <a:pt x="19100" y="122442"/>
                </a:lnTo>
                <a:lnTo>
                  <a:pt x="19240" y="122493"/>
                </a:lnTo>
                <a:lnTo>
                  <a:pt x="249770" y="140184"/>
                </a:lnTo>
                <a:lnTo>
                  <a:pt x="249770" y="194629"/>
                </a:lnTo>
                <a:lnTo>
                  <a:pt x="252140" y="202397"/>
                </a:lnTo>
                <a:lnTo>
                  <a:pt x="258000" y="207174"/>
                </a:lnTo>
                <a:lnTo>
                  <a:pt x="265480" y="208088"/>
                </a:lnTo>
                <a:lnTo>
                  <a:pt x="272707" y="204268"/>
                </a:lnTo>
                <a:lnTo>
                  <a:pt x="354522" y="122442"/>
                </a:lnTo>
                <a:close/>
              </a:path>
              <a:path w="368935" h="208279" extrusionOk="0">
                <a:moveTo>
                  <a:pt x="19037" y="84596"/>
                </a:moveTo>
                <a:lnTo>
                  <a:pt x="0" y="103545"/>
                </a:lnTo>
                <a:lnTo>
                  <a:pt x="1489" y="110920"/>
                </a:lnTo>
                <a:lnTo>
                  <a:pt x="5549" y="116943"/>
                </a:lnTo>
                <a:lnTo>
                  <a:pt x="11572" y="121004"/>
                </a:lnTo>
                <a:lnTo>
                  <a:pt x="18948" y="122493"/>
                </a:lnTo>
                <a:lnTo>
                  <a:pt x="19100" y="122442"/>
                </a:lnTo>
                <a:lnTo>
                  <a:pt x="354522" y="122442"/>
                </a:lnTo>
                <a:lnTo>
                  <a:pt x="368769" y="108193"/>
                </a:lnTo>
                <a:lnTo>
                  <a:pt x="368769" y="99887"/>
                </a:lnTo>
                <a:lnTo>
                  <a:pt x="353529" y="84647"/>
                </a:lnTo>
                <a:lnTo>
                  <a:pt x="19100" y="84647"/>
                </a:lnTo>
                <a:close/>
              </a:path>
              <a:path w="368935" h="208279" extrusionOk="0">
                <a:moveTo>
                  <a:pt x="265480" y="0"/>
                </a:moveTo>
                <a:lnTo>
                  <a:pt x="258000" y="914"/>
                </a:lnTo>
                <a:lnTo>
                  <a:pt x="252140" y="5694"/>
                </a:lnTo>
                <a:lnTo>
                  <a:pt x="249770" y="13464"/>
                </a:lnTo>
                <a:lnTo>
                  <a:pt x="249770" y="66905"/>
                </a:lnTo>
                <a:lnTo>
                  <a:pt x="19227" y="84609"/>
                </a:lnTo>
                <a:lnTo>
                  <a:pt x="353529" y="84647"/>
                </a:lnTo>
                <a:lnTo>
                  <a:pt x="272707" y="3824"/>
                </a:lnTo>
                <a:lnTo>
                  <a:pt x="265480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10"/>
          <p:cNvSpPr/>
          <p:nvPr/>
        </p:nvSpPr>
        <p:spPr>
          <a:xfrm>
            <a:off x="1341269" y="4770002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 extrusionOk="0">
                <a:moveTo>
                  <a:pt x="103289" y="0"/>
                </a:moveTo>
                <a:lnTo>
                  <a:pt x="96062" y="3819"/>
                </a:lnTo>
                <a:lnTo>
                  <a:pt x="0" y="99895"/>
                </a:lnTo>
                <a:lnTo>
                  <a:pt x="0" y="108200"/>
                </a:lnTo>
                <a:lnTo>
                  <a:pt x="96062" y="204263"/>
                </a:lnTo>
                <a:lnTo>
                  <a:pt x="103289" y="208088"/>
                </a:lnTo>
                <a:lnTo>
                  <a:pt x="110769" y="207173"/>
                </a:lnTo>
                <a:lnTo>
                  <a:pt x="116629" y="202393"/>
                </a:lnTo>
                <a:lnTo>
                  <a:pt x="118999" y="194624"/>
                </a:lnTo>
                <a:lnTo>
                  <a:pt x="118999" y="141182"/>
                </a:lnTo>
                <a:lnTo>
                  <a:pt x="349542" y="123478"/>
                </a:lnTo>
                <a:lnTo>
                  <a:pt x="350073" y="123440"/>
                </a:lnTo>
                <a:lnTo>
                  <a:pt x="357195" y="122002"/>
                </a:lnTo>
                <a:lnTo>
                  <a:pt x="363213" y="117941"/>
                </a:lnTo>
                <a:lnTo>
                  <a:pt x="367270" y="111918"/>
                </a:lnTo>
                <a:lnTo>
                  <a:pt x="368757" y="104543"/>
                </a:lnTo>
                <a:lnTo>
                  <a:pt x="367270" y="97167"/>
                </a:lnTo>
                <a:lnTo>
                  <a:pt x="363213" y="91144"/>
                </a:lnTo>
                <a:lnTo>
                  <a:pt x="357195" y="87083"/>
                </a:lnTo>
                <a:lnTo>
                  <a:pt x="350073" y="85645"/>
                </a:lnTo>
                <a:lnTo>
                  <a:pt x="349567" y="85632"/>
                </a:lnTo>
                <a:lnTo>
                  <a:pt x="118999" y="67903"/>
                </a:lnTo>
                <a:lnTo>
                  <a:pt x="118999" y="13458"/>
                </a:lnTo>
                <a:lnTo>
                  <a:pt x="116629" y="5691"/>
                </a:lnTo>
                <a:lnTo>
                  <a:pt x="110769" y="914"/>
                </a:lnTo>
                <a:lnTo>
                  <a:pt x="103289" y="0"/>
                </a:lnTo>
                <a:close/>
              </a:path>
              <a:path w="368935" h="208279" extrusionOk="0">
                <a:moveTo>
                  <a:pt x="350073" y="123440"/>
                </a:moveTo>
                <a:lnTo>
                  <a:pt x="349669" y="123440"/>
                </a:lnTo>
                <a:lnTo>
                  <a:pt x="350073" y="123440"/>
                </a:lnTo>
                <a:close/>
              </a:path>
              <a:path w="368935" h="208279" extrusionOk="0">
                <a:moveTo>
                  <a:pt x="349821" y="85594"/>
                </a:moveTo>
                <a:lnTo>
                  <a:pt x="349669" y="85645"/>
                </a:lnTo>
                <a:lnTo>
                  <a:pt x="350073" y="85645"/>
                </a:lnTo>
                <a:lnTo>
                  <a:pt x="349821" y="85594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" name="Google Shape;196;p10"/>
          <p:cNvSpPr/>
          <p:nvPr/>
        </p:nvSpPr>
        <p:spPr>
          <a:xfrm>
            <a:off x="3194557" y="4887778"/>
            <a:ext cx="0" cy="195580"/>
          </a:xfrm>
          <a:custGeom>
            <a:avLst/>
            <a:gdLst/>
            <a:ahLst/>
            <a:cxnLst/>
            <a:rect l="l" t="t" r="r" b="b"/>
            <a:pathLst>
              <a:path w="120000" h="195579" extrusionOk="0">
                <a:moveTo>
                  <a:pt x="0" y="0"/>
                </a:moveTo>
                <a:lnTo>
                  <a:pt x="0" y="19540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" name="Google Shape;197;p10"/>
          <p:cNvSpPr txBox="1"/>
          <p:nvPr/>
        </p:nvSpPr>
        <p:spPr>
          <a:xfrm>
            <a:off x="1680820" y="5406293"/>
            <a:ext cx="1210360" cy="4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7775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</a:p>
        </p:txBody>
      </p:sp>
      <p:sp>
        <p:nvSpPr>
          <p:cNvPr id="198" name="Google Shape;198;p10"/>
          <p:cNvSpPr/>
          <p:nvPr/>
        </p:nvSpPr>
        <p:spPr>
          <a:xfrm>
            <a:off x="933792" y="5697179"/>
            <a:ext cx="204584" cy="22191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" name="Google Shape;199;p10"/>
          <p:cNvSpPr/>
          <p:nvPr/>
        </p:nvSpPr>
        <p:spPr>
          <a:xfrm>
            <a:off x="933792" y="5943088"/>
            <a:ext cx="204584" cy="22191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" name="Google Shape;200;p10"/>
          <p:cNvSpPr/>
          <p:nvPr/>
        </p:nvSpPr>
        <p:spPr>
          <a:xfrm>
            <a:off x="1162433" y="5943088"/>
            <a:ext cx="204584" cy="22191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" name="Google Shape;201;p10"/>
          <p:cNvSpPr/>
          <p:nvPr/>
        </p:nvSpPr>
        <p:spPr>
          <a:xfrm>
            <a:off x="705150" y="5943088"/>
            <a:ext cx="204584" cy="22191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F3FEE-5C23-734E-B0FE-F79A8B96F6D1}"/>
              </a:ext>
            </a:extLst>
          </p:cNvPr>
          <p:cNvSpPr txBox="1"/>
          <p:nvPr/>
        </p:nvSpPr>
        <p:spPr>
          <a:xfrm>
            <a:off x="2448724" y="3219450"/>
            <a:ext cx="20977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Move your character </a:t>
            </a:r>
            <a:r>
              <a:rPr lang="en-US" sz="900" i="1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up and down.</a:t>
            </a:r>
          </a:p>
        </p:txBody>
      </p:sp>
      <p:sp>
        <p:nvSpPr>
          <p:cNvPr id="51" name="Google Shape;197;p10">
            <a:extLst>
              <a:ext uri="{FF2B5EF4-FFF2-40B4-BE49-F238E27FC236}">
                <a16:creationId xmlns:a16="http://schemas.microsoft.com/office/drawing/2014/main" id="{F1FF158C-D907-E24D-A038-6DC4736FF329}"/>
              </a:ext>
            </a:extLst>
          </p:cNvPr>
          <p:cNvSpPr txBox="1"/>
          <p:nvPr/>
        </p:nvSpPr>
        <p:spPr>
          <a:xfrm>
            <a:off x="1535575" y="5684781"/>
            <a:ext cx="2435860" cy="474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7775" rIns="0" bIns="0" anchor="t" anchorCtr="0">
            <a:noAutofit/>
          </a:bodyPr>
          <a:lstStyle/>
          <a:p>
            <a:pPr marR="5080" lvl="0" indent="0" algn="l" rtl="0">
              <a:lnSpc>
                <a:spcPct val="111100"/>
              </a:lnSpc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on your keyboard to move your character around.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" name="Google Shape;207;p11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1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1"/>
          <p:cNvSpPr txBox="1"/>
          <p:nvPr/>
        </p:nvSpPr>
        <p:spPr>
          <a:xfrm>
            <a:off x="2232850" y="5923552"/>
            <a:ext cx="1068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2" name="Google Shape;212;p11"/>
          <p:cNvSpPr txBox="1"/>
          <p:nvPr/>
        </p:nvSpPr>
        <p:spPr>
          <a:xfrm>
            <a:off x="723900" y="5927725"/>
            <a:ext cx="1266900" cy="1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3" name="Google Shape;213;p11"/>
          <p:cNvSpPr txBox="1">
            <a:spLocks noGrp="1"/>
          </p:cNvSpPr>
          <p:nvPr>
            <p:ph type="title"/>
          </p:nvPr>
        </p:nvSpPr>
        <p:spPr>
          <a:xfrm>
            <a:off x="-187310" y="232701"/>
            <a:ext cx="494660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R="5080" lvl="0" indent="-994410" algn="ctr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 Character Jump</a:t>
            </a:r>
            <a:endParaRPr dirty="0"/>
          </a:p>
        </p:txBody>
      </p:sp>
      <p:sp>
        <p:nvSpPr>
          <p:cNvPr id="214" name="Google Shape;214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" name="Google Shape;216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" name="Google Shape;217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1"/>
          <p:cNvSpPr txBox="1"/>
          <p:nvPr/>
        </p:nvSpPr>
        <p:spPr>
          <a:xfrm>
            <a:off x="723900" y="1263651"/>
            <a:ext cx="3136765" cy="27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 key to jump up and down.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1145794" y="1864398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Google Shape;220;p11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11"/>
          <p:cNvSpPr/>
          <p:nvPr/>
        </p:nvSpPr>
        <p:spPr>
          <a:xfrm>
            <a:off x="1145806" y="3725074"/>
            <a:ext cx="2280399" cy="17190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11"/>
          <p:cNvSpPr/>
          <p:nvPr/>
        </p:nvSpPr>
        <p:spPr>
          <a:xfrm>
            <a:off x="1145794" y="37250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" name="Google Shape;228;p12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" name="Google Shape;229;p12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" name="Google Shape;230;p12"/>
          <p:cNvSpPr/>
          <p:nvPr/>
        </p:nvSpPr>
        <p:spPr>
          <a:xfrm>
            <a:off x="0" y="927100"/>
            <a:ext cx="4572000" cy="1838325"/>
          </a:xfrm>
          <a:custGeom>
            <a:avLst/>
            <a:gdLst/>
            <a:ahLst/>
            <a:cxnLst/>
            <a:rect l="l" t="t" r="r" b="b"/>
            <a:pathLst>
              <a:path w="4572000" h="1838325" extrusionOk="0">
                <a:moveTo>
                  <a:pt x="0" y="1837956"/>
                </a:moveTo>
                <a:lnTo>
                  <a:pt x="4572000" y="1837956"/>
                </a:lnTo>
                <a:lnTo>
                  <a:pt x="4572000" y="0"/>
                </a:lnTo>
                <a:lnTo>
                  <a:pt x="0" y="0"/>
                </a:lnTo>
                <a:lnTo>
                  <a:pt x="0" y="183795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Google Shape;232;p12"/>
          <p:cNvSpPr/>
          <p:nvPr/>
        </p:nvSpPr>
        <p:spPr>
          <a:xfrm>
            <a:off x="0" y="2765056"/>
            <a:ext cx="4572000" cy="2261870"/>
          </a:xfrm>
          <a:custGeom>
            <a:avLst/>
            <a:gdLst/>
            <a:ahLst/>
            <a:cxnLst/>
            <a:rect l="l" t="t" r="r" b="b"/>
            <a:pathLst>
              <a:path w="4572000" h="2261870" extrusionOk="0">
                <a:moveTo>
                  <a:pt x="0" y="2261603"/>
                </a:moveTo>
                <a:lnTo>
                  <a:pt x="4572000" y="2261603"/>
                </a:lnTo>
                <a:lnTo>
                  <a:pt x="4572000" y="0"/>
                </a:lnTo>
                <a:lnTo>
                  <a:pt x="0" y="0"/>
                </a:lnTo>
                <a:lnTo>
                  <a:pt x="0" y="226160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" name="Google Shape;233;p12"/>
          <p:cNvSpPr/>
          <p:nvPr/>
        </p:nvSpPr>
        <p:spPr>
          <a:xfrm>
            <a:off x="0" y="275235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" name="Google Shape;234;p12"/>
          <p:cNvSpPr/>
          <p:nvPr/>
        </p:nvSpPr>
        <p:spPr>
          <a:xfrm>
            <a:off x="0" y="5026659"/>
            <a:ext cx="4572000" cy="1374140"/>
          </a:xfrm>
          <a:custGeom>
            <a:avLst/>
            <a:gdLst/>
            <a:ahLst/>
            <a:cxnLst/>
            <a:rect l="l" t="t" r="r" b="b"/>
            <a:pathLst>
              <a:path w="4572000" h="1374139" extrusionOk="0">
                <a:moveTo>
                  <a:pt x="0" y="1374139"/>
                </a:moveTo>
                <a:lnTo>
                  <a:pt x="4572000" y="1374139"/>
                </a:lnTo>
                <a:lnTo>
                  <a:pt x="4572000" y="0"/>
                </a:lnTo>
                <a:lnTo>
                  <a:pt x="0" y="0"/>
                </a:lnTo>
                <a:lnTo>
                  <a:pt x="0" y="137413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12"/>
          <p:cNvSpPr/>
          <p:nvPr/>
        </p:nvSpPr>
        <p:spPr>
          <a:xfrm>
            <a:off x="0" y="501395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" name="Google Shape;236;p12"/>
          <p:cNvSpPr txBox="1">
            <a:spLocks noGrp="1"/>
          </p:cNvSpPr>
          <p:nvPr>
            <p:ph type="title"/>
          </p:nvPr>
        </p:nvSpPr>
        <p:spPr>
          <a:xfrm>
            <a:off x="215900" y="249340"/>
            <a:ext cx="4203700" cy="529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7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 Character Jump</a:t>
            </a:r>
            <a:endParaRPr dirty="0"/>
          </a:p>
          <a:p>
            <a:pPr marL="127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1434205" y="28772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1930480" y="5137808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2324100" y="1452880"/>
            <a:ext cx="0" cy="965200"/>
          </a:xfrm>
          <a:custGeom>
            <a:avLst/>
            <a:gdLst/>
            <a:ahLst/>
            <a:cxnLst/>
            <a:rect l="l" t="t" r="r" b="b"/>
            <a:pathLst>
              <a:path w="120000" h="965200" extrusionOk="0">
                <a:moveTo>
                  <a:pt x="0" y="0"/>
                </a:moveTo>
                <a:lnTo>
                  <a:pt x="0" y="9646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12"/>
          <p:cNvSpPr txBox="1"/>
          <p:nvPr/>
        </p:nvSpPr>
        <p:spPr>
          <a:xfrm>
            <a:off x="2407961" y="2096864"/>
            <a:ext cx="1128745" cy="35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2" name="Google Shape;242;p12"/>
          <p:cNvSpPr/>
          <p:nvPr/>
        </p:nvSpPr>
        <p:spPr>
          <a:xfrm>
            <a:off x="2734360" y="1605158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2"/>
          <p:cNvSpPr/>
          <p:nvPr/>
        </p:nvSpPr>
        <p:spPr>
          <a:xfrm>
            <a:off x="27343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2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2"/>
          <p:cNvSpPr/>
          <p:nvPr/>
        </p:nvSpPr>
        <p:spPr>
          <a:xfrm>
            <a:off x="1412125" y="1558925"/>
            <a:ext cx="712457" cy="5398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2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2"/>
          <p:cNvSpPr txBox="1"/>
          <p:nvPr/>
        </p:nvSpPr>
        <p:spPr>
          <a:xfrm>
            <a:off x="1560590" y="2107079"/>
            <a:ext cx="41592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Blue Sky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156276" y="2100571"/>
            <a:ext cx="1192584" cy="30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9" name="Google Shape;249;p12"/>
          <p:cNvSpPr/>
          <p:nvPr/>
        </p:nvSpPr>
        <p:spPr>
          <a:xfrm>
            <a:off x="573976" y="1605158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" name="Google Shape;250;p12"/>
          <p:cNvSpPr/>
          <p:nvPr/>
        </p:nvSpPr>
        <p:spPr>
          <a:xfrm>
            <a:off x="5739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" name="Google Shape;251;p12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12"/>
          <p:cNvSpPr/>
          <p:nvPr/>
        </p:nvSpPr>
        <p:spPr>
          <a:xfrm>
            <a:off x="3754120" y="1561617"/>
            <a:ext cx="447042" cy="52605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" name="Google Shape;253;p12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4" name="Google Shape;254;p12"/>
          <p:cNvSpPr txBox="1"/>
          <p:nvPr/>
        </p:nvSpPr>
        <p:spPr>
          <a:xfrm>
            <a:off x="3705264" y="2110254"/>
            <a:ext cx="54610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Giga Walking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1480578" y="3266795"/>
            <a:ext cx="1582661" cy="139325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" name="Google Shape;256;p12"/>
          <p:cNvSpPr/>
          <p:nvPr/>
        </p:nvSpPr>
        <p:spPr>
          <a:xfrm>
            <a:off x="2484461" y="4432098"/>
            <a:ext cx="388620" cy="0"/>
          </a:xfrm>
          <a:custGeom>
            <a:avLst/>
            <a:gdLst/>
            <a:ahLst/>
            <a:cxnLst/>
            <a:rect l="l" t="t" r="r" b="b"/>
            <a:pathLst>
              <a:path w="388619" h="120000" extrusionOk="0">
                <a:moveTo>
                  <a:pt x="38861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" name="Google Shape;257;p12"/>
          <p:cNvSpPr txBox="1"/>
          <p:nvPr/>
        </p:nvSpPr>
        <p:spPr>
          <a:xfrm>
            <a:off x="2915679" y="4327024"/>
            <a:ext cx="12423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go back down.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8" name="Google Shape;258;p12"/>
          <p:cNvSpPr/>
          <p:nvPr/>
        </p:nvSpPr>
        <p:spPr>
          <a:xfrm>
            <a:off x="522822" y="3378200"/>
            <a:ext cx="514350" cy="501650"/>
          </a:xfrm>
          <a:custGeom>
            <a:avLst/>
            <a:gdLst/>
            <a:ahLst/>
            <a:cxnLst/>
            <a:rect l="l" t="t" r="r" b="b"/>
            <a:pathLst>
              <a:path w="514350" h="501650" extrusionOk="0">
                <a:moveTo>
                  <a:pt x="43815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5450"/>
                </a:lnTo>
                <a:lnTo>
                  <a:pt x="1190" y="469503"/>
                </a:lnTo>
                <a:lnTo>
                  <a:pt x="9525" y="492125"/>
                </a:lnTo>
                <a:lnTo>
                  <a:pt x="32146" y="500459"/>
                </a:lnTo>
                <a:lnTo>
                  <a:pt x="76200" y="501650"/>
                </a:lnTo>
                <a:lnTo>
                  <a:pt x="438150" y="501650"/>
                </a:lnTo>
                <a:lnTo>
                  <a:pt x="482203" y="500459"/>
                </a:lnTo>
                <a:lnTo>
                  <a:pt x="504825" y="492125"/>
                </a:lnTo>
                <a:lnTo>
                  <a:pt x="513159" y="469503"/>
                </a:lnTo>
                <a:lnTo>
                  <a:pt x="514350" y="425450"/>
                </a:lnTo>
                <a:lnTo>
                  <a:pt x="514350" y="76200"/>
                </a:lnTo>
                <a:lnTo>
                  <a:pt x="513159" y="32146"/>
                </a:lnTo>
                <a:lnTo>
                  <a:pt x="504825" y="9525"/>
                </a:lnTo>
                <a:lnTo>
                  <a:pt x="482203" y="1190"/>
                </a:lnTo>
                <a:lnTo>
                  <a:pt x="438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Google Shape;259;p12"/>
          <p:cNvSpPr/>
          <p:nvPr/>
        </p:nvSpPr>
        <p:spPr>
          <a:xfrm>
            <a:off x="522822" y="3378200"/>
            <a:ext cx="514350" cy="501650"/>
          </a:xfrm>
          <a:custGeom>
            <a:avLst/>
            <a:gdLst/>
            <a:ahLst/>
            <a:cxnLst/>
            <a:rect l="l" t="t" r="r" b="b"/>
            <a:pathLst>
              <a:path w="514350" h="5016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5450"/>
                </a:lnTo>
                <a:lnTo>
                  <a:pt x="1190" y="469503"/>
                </a:lnTo>
                <a:lnTo>
                  <a:pt x="9525" y="492125"/>
                </a:lnTo>
                <a:lnTo>
                  <a:pt x="32146" y="500459"/>
                </a:lnTo>
                <a:lnTo>
                  <a:pt x="76200" y="501650"/>
                </a:lnTo>
                <a:lnTo>
                  <a:pt x="438150" y="501650"/>
                </a:lnTo>
                <a:lnTo>
                  <a:pt x="482203" y="500459"/>
                </a:lnTo>
                <a:lnTo>
                  <a:pt x="504825" y="492125"/>
                </a:lnTo>
                <a:lnTo>
                  <a:pt x="513159" y="469503"/>
                </a:lnTo>
                <a:lnTo>
                  <a:pt x="514350" y="425450"/>
                </a:lnTo>
                <a:lnTo>
                  <a:pt x="514350" y="76200"/>
                </a:lnTo>
                <a:lnTo>
                  <a:pt x="513159" y="32146"/>
                </a:lnTo>
                <a:lnTo>
                  <a:pt x="504825" y="9525"/>
                </a:lnTo>
                <a:lnTo>
                  <a:pt x="482203" y="1190"/>
                </a:lnTo>
                <a:lnTo>
                  <a:pt x="4381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12"/>
          <p:cNvSpPr txBox="1"/>
          <p:nvPr/>
        </p:nvSpPr>
        <p:spPr>
          <a:xfrm>
            <a:off x="689776" y="3740279"/>
            <a:ext cx="1816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Giga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627710" y="3395486"/>
            <a:ext cx="302183" cy="3556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12"/>
          <p:cNvSpPr/>
          <p:nvPr/>
        </p:nvSpPr>
        <p:spPr>
          <a:xfrm>
            <a:off x="2459061" y="3847898"/>
            <a:ext cx="414020" cy="0"/>
          </a:xfrm>
          <a:custGeom>
            <a:avLst/>
            <a:gdLst/>
            <a:ahLst/>
            <a:cxnLst/>
            <a:rect l="l" t="t" r="r" b="b"/>
            <a:pathLst>
              <a:path w="414019" h="120000" extrusionOk="0">
                <a:moveTo>
                  <a:pt x="41401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12"/>
          <p:cNvSpPr txBox="1"/>
          <p:nvPr/>
        </p:nvSpPr>
        <p:spPr>
          <a:xfrm>
            <a:off x="2915678" y="3742824"/>
            <a:ext cx="133568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high to jump.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4" name="Google Shape;264;p12"/>
          <p:cNvSpPr txBox="1"/>
          <p:nvPr/>
        </p:nvSpPr>
        <p:spPr>
          <a:xfrm>
            <a:off x="2003138" y="5597517"/>
            <a:ext cx="198501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5" name="Google Shape;265;p12"/>
          <p:cNvSpPr/>
          <p:nvPr/>
        </p:nvSpPr>
        <p:spPr>
          <a:xfrm>
            <a:off x="680831" y="57168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" name="Google Shape;266;p12"/>
          <p:cNvSpPr/>
          <p:nvPr/>
        </p:nvSpPr>
        <p:spPr>
          <a:xfrm>
            <a:off x="680831" y="5686139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" name="Google Shape;267;p12"/>
          <p:cNvSpPr/>
          <p:nvPr/>
        </p:nvSpPr>
        <p:spPr>
          <a:xfrm>
            <a:off x="137489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" name="Google Shape;268;p12"/>
          <p:cNvSpPr/>
          <p:nvPr/>
        </p:nvSpPr>
        <p:spPr>
          <a:xfrm>
            <a:off x="137489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9" name="Google Shape;269;p12"/>
          <p:cNvSpPr/>
          <p:nvPr/>
        </p:nvSpPr>
        <p:spPr>
          <a:xfrm>
            <a:off x="91261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0" name="Google Shape;270;p12"/>
          <p:cNvSpPr/>
          <p:nvPr/>
        </p:nvSpPr>
        <p:spPr>
          <a:xfrm>
            <a:off x="91261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" name="Google Shape;271;p12"/>
          <p:cNvSpPr/>
          <p:nvPr/>
        </p:nvSpPr>
        <p:spPr>
          <a:xfrm>
            <a:off x="114375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12"/>
          <p:cNvSpPr/>
          <p:nvPr/>
        </p:nvSpPr>
        <p:spPr>
          <a:xfrm>
            <a:off x="114375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12"/>
          <p:cNvSpPr/>
          <p:nvPr/>
        </p:nvSpPr>
        <p:spPr>
          <a:xfrm>
            <a:off x="68147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" name="Google Shape;274;p12"/>
          <p:cNvSpPr/>
          <p:nvPr/>
        </p:nvSpPr>
        <p:spPr>
          <a:xfrm>
            <a:off x="68147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" name="Google Shape;275;p12"/>
          <p:cNvSpPr/>
          <p:nvPr/>
        </p:nvSpPr>
        <p:spPr>
          <a:xfrm>
            <a:off x="160603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" name="Google Shape;276;p12"/>
          <p:cNvSpPr/>
          <p:nvPr/>
        </p:nvSpPr>
        <p:spPr>
          <a:xfrm>
            <a:off x="160603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" name="Google Shape;277;p12"/>
          <p:cNvSpPr/>
          <p:nvPr/>
        </p:nvSpPr>
        <p:spPr>
          <a:xfrm>
            <a:off x="755721" y="55064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" name="Google Shape;278;p12"/>
          <p:cNvSpPr/>
          <p:nvPr/>
        </p:nvSpPr>
        <p:spPr>
          <a:xfrm>
            <a:off x="983597" y="55077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" name="Google Shape;279;p12"/>
          <p:cNvSpPr/>
          <p:nvPr/>
        </p:nvSpPr>
        <p:spPr>
          <a:xfrm>
            <a:off x="1675016" y="55077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" name="Google Shape;280;p12"/>
          <p:cNvSpPr/>
          <p:nvPr/>
        </p:nvSpPr>
        <p:spPr>
          <a:xfrm>
            <a:off x="1449644" y="55077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" name="Google Shape;281;p12"/>
          <p:cNvSpPr/>
          <p:nvPr/>
        </p:nvSpPr>
        <p:spPr>
          <a:xfrm>
            <a:off x="1221374" y="55077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" name="Google Shape;282;p12"/>
          <p:cNvSpPr/>
          <p:nvPr/>
        </p:nvSpPr>
        <p:spPr>
          <a:xfrm>
            <a:off x="1737360" y="5686561"/>
            <a:ext cx="236220" cy="106680"/>
          </a:xfrm>
          <a:custGeom>
            <a:avLst/>
            <a:gdLst/>
            <a:ahLst/>
            <a:cxnLst/>
            <a:rect l="l" t="t" r="r" b="b"/>
            <a:pathLst>
              <a:path w="236219" h="106679" extrusionOk="0">
                <a:moveTo>
                  <a:pt x="236219" y="0"/>
                </a:moveTo>
                <a:lnTo>
                  <a:pt x="0" y="10668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" name="Google Shape;289;p1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" name="Google Shape;290;p13"/>
          <p:cNvSpPr txBox="1"/>
          <p:nvPr/>
        </p:nvSpPr>
        <p:spPr>
          <a:xfrm>
            <a:off x="2232850" y="5923552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91" name="Google Shape;291;p13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2" name="Google Shape;292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" name="Google Shape;293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" name="Google Shape;294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" name="Google Shape;295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" name="Google Shape;296;p13"/>
          <p:cNvSpPr txBox="1"/>
          <p:nvPr/>
        </p:nvSpPr>
        <p:spPr>
          <a:xfrm>
            <a:off x="723900" y="1264953"/>
            <a:ext cx="3136766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5461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 when you press a key.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7" name="Google Shape;297;p13"/>
          <p:cNvSpPr/>
          <p:nvPr/>
        </p:nvSpPr>
        <p:spPr>
          <a:xfrm>
            <a:off x="1145806" y="18516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13"/>
          <p:cNvSpPr/>
          <p:nvPr/>
        </p:nvSpPr>
        <p:spPr>
          <a:xfrm>
            <a:off x="1145794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" name="Google Shape;299;p13"/>
          <p:cNvSpPr/>
          <p:nvPr/>
        </p:nvSpPr>
        <p:spPr>
          <a:xfrm>
            <a:off x="1145806" y="373777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" name="Google Shape;300;p13"/>
          <p:cNvSpPr/>
          <p:nvPr/>
        </p:nvSpPr>
        <p:spPr>
          <a:xfrm>
            <a:off x="1145794" y="37377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" name="Google Shape;301;p13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" name="Google Shape;302;p13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/>
          </p:nvPr>
        </p:nvSpPr>
        <p:spPr>
          <a:xfrm>
            <a:off x="164123" y="433115"/>
            <a:ext cx="420858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Switch Poses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"/>
          <p:cNvSpPr/>
          <p:nvPr/>
        </p:nvSpPr>
        <p:spPr>
          <a:xfrm>
            <a:off x="0" y="29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" name="Google Shape;309;p14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" name="Google Shape;310;p14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" name="Google Shape;311;p14"/>
          <p:cNvSpPr/>
          <p:nvPr/>
        </p:nvSpPr>
        <p:spPr>
          <a:xfrm>
            <a:off x="0" y="927100"/>
            <a:ext cx="4572000" cy="2197100"/>
          </a:xfrm>
          <a:custGeom>
            <a:avLst/>
            <a:gdLst/>
            <a:ahLst/>
            <a:cxnLst/>
            <a:rect l="l" t="t" r="r" b="b"/>
            <a:pathLst>
              <a:path w="4572000" h="2197100" extrusionOk="0">
                <a:moveTo>
                  <a:pt x="0" y="2197100"/>
                </a:moveTo>
                <a:lnTo>
                  <a:pt x="4572000" y="2197100"/>
                </a:lnTo>
                <a:lnTo>
                  <a:pt x="4572000" y="0"/>
                </a:lnTo>
                <a:lnTo>
                  <a:pt x="0" y="0"/>
                </a:lnTo>
                <a:lnTo>
                  <a:pt x="0" y="2197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" name="Google Shape;312;p1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" name="Google Shape;313;p14"/>
          <p:cNvSpPr/>
          <p:nvPr/>
        </p:nvSpPr>
        <p:spPr>
          <a:xfrm>
            <a:off x="0" y="3124200"/>
            <a:ext cx="4572000" cy="2209800"/>
          </a:xfrm>
          <a:custGeom>
            <a:avLst/>
            <a:gdLst/>
            <a:ahLst/>
            <a:cxnLst/>
            <a:rect l="l" t="t" r="r" b="b"/>
            <a:pathLst>
              <a:path w="4572000" h="2209800" extrusionOk="0">
                <a:moveTo>
                  <a:pt x="0" y="2209800"/>
                </a:moveTo>
                <a:lnTo>
                  <a:pt x="4572000" y="2209800"/>
                </a:lnTo>
                <a:lnTo>
                  <a:pt x="4572000" y="0"/>
                </a:lnTo>
                <a:lnTo>
                  <a:pt x="0" y="0"/>
                </a:lnTo>
                <a:lnTo>
                  <a:pt x="0" y="22098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14"/>
          <p:cNvSpPr/>
          <p:nvPr/>
        </p:nvSpPr>
        <p:spPr>
          <a:xfrm>
            <a:off x="0" y="3111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Google Shape;315;p14"/>
          <p:cNvSpPr txBox="1">
            <a:spLocks noGrp="1"/>
          </p:cNvSpPr>
          <p:nvPr>
            <p:ph type="title"/>
          </p:nvPr>
        </p:nvSpPr>
        <p:spPr>
          <a:xfrm>
            <a:off x="215900" y="153512"/>
            <a:ext cx="4227008" cy="356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Switch Poses</a:t>
            </a:r>
            <a:br>
              <a:rPr lang="en-US" dirty="0"/>
            </a:b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6" name="Google Shape;316;p14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17" name="Google Shape;317;p14"/>
          <p:cNvSpPr/>
          <p:nvPr/>
        </p:nvSpPr>
        <p:spPr>
          <a:xfrm>
            <a:off x="1501140" y="3872190"/>
            <a:ext cx="1464980" cy="12830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" name="Google Shape;318;p14"/>
          <p:cNvSpPr txBox="1"/>
          <p:nvPr/>
        </p:nvSpPr>
        <p:spPr>
          <a:xfrm>
            <a:off x="3200400" y="4309681"/>
            <a:ext cx="10109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costume.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9" name="Google Shape;319;p14"/>
          <p:cNvSpPr/>
          <p:nvPr/>
        </p:nvSpPr>
        <p:spPr>
          <a:xfrm>
            <a:off x="1885950" y="1386839"/>
            <a:ext cx="0" cy="1542415"/>
          </a:xfrm>
          <a:custGeom>
            <a:avLst/>
            <a:gdLst/>
            <a:ahLst/>
            <a:cxnLst/>
            <a:rect l="l" t="t" r="r" b="b"/>
            <a:pathLst>
              <a:path w="120000" h="1542414" extrusionOk="0">
                <a:moveTo>
                  <a:pt x="0" y="0"/>
                </a:moveTo>
                <a:lnTo>
                  <a:pt x="0" y="154235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" name="Google Shape;320;p14"/>
          <p:cNvSpPr/>
          <p:nvPr/>
        </p:nvSpPr>
        <p:spPr>
          <a:xfrm>
            <a:off x="2876816" y="4397691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 h="120000" extrusionOk="0">
                <a:moveTo>
                  <a:pt x="3032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14"/>
          <p:cNvSpPr txBox="1"/>
          <p:nvPr/>
        </p:nvSpPr>
        <p:spPr>
          <a:xfrm>
            <a:off x="236950" y="1323975"/>
            <a:ext cx="148399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11125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 with multiple costumes, like Max.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0" y="5334000"/>
            <a:ext cx="4572000" cy="1066800"/>
          </a:xfrm>
          <a:custGeom>
            <a:avLst/>
            <a:gdLst/>
            <a:ahLst/>
            <a:cxnLst/>
            <a:rect l="l" t="t" r="r" b="b"/>
            <a:pathLst>
              <a:path w="4572000" h="1066800" extrusionOk="0">
                <a:moveTo>
                  <a:pt x="0" y="1066800"/>
                </a:moveTo>
                <a:lnTo>
                  <a:pt x="4572000" y="1066800"/>
                </a:lnTo>
                <a:lnTo>
                  <a:pt x="4572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Google Shape;323;p14"/>
          <p:cNvSpPr/>
          <p:nvPr/>
        </p:nvSpPr>
        <p:spPr>
          <a:xfrm>
            <a:off x="0" y="5321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Google Shape;324;p14"/>
          <p:cNvSpPr/>
          <p:nvPr/>
        </p:nvSpPr>
        <p:spPr>
          <a:xfrm>
            <a:off x="2876816" y="4943791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 h="120000" extrusionOk="0">
                <a:moveTo>
                  <a:pt x="3032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" name="Google Shape;325;p14"/>
          <p:cNvSpPr/>
          <p:nvPr/>
        </p:nvSpPr>
        <p:spPr>
          <a:xfrm>
            <a:off x="537058" y="39754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" name="Google Shape;326;p14"/>
          <p:cNvSpPr/>
          <p:nvPr/>
        </p:nvSpPr>
        <p:spPr>
          <a:xfrm>
            <a:off x="537058" y="3976903"/>
            <a:ext cx="485875" cy="36836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" name="Google Shape;327;p14"/>
          <p:cNvSpPr/>
          <p:nvPr/>
        </p:nvSpPr>
        <p:spPr>
          <a:xfrm>
            <a:off x="537058" y="39754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" name="Google Shape;328;p14"/>
          <p:cNvSpPr txBox="1"/>
          <p:nvPr/>
        </p:nvSpPr>
        <p:spPr>
          <a:xfrm>
            <a:off x="3187700" y="1652549"/>
            <a:ext cx="111506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noAutofit/>
          </a:bodyPr>
          <a:lstStyle/>
          <a:p>
            <a:pPr marL="12700" marR="5080" lvl="0" indent="0" algn="l" rtl="0">
              <a:lnSpc>
                <a:spcPct val="11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view all of your sprite’s costumes.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9" name="Google Shape;329;p14"/>
          <p:cNvSpPr/>
          <p:nvPr/>
        </p:nvSpPr>
        <p:spPr>
          <a:xfrm>
            <a:off x="2063254" y="1386839"/>
            <a:ext cx="661758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14"/>
          <p:cNvSpPr/>
          <p:nvPr/>
        </p:nvSpPr>
        <p:spPr>
          <a:xfrm>
            <a:off x="2063250" y="1386845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5" h="205740" extrusionOk="0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" name="Google Shape;331;p14"/>
          <p:cNvSpPr/>
          <p:nvPr/>
        </p:nvSpPr>
        <p:spPr>
          <a:xfrm>
            <a:off x="2068943" y="1706016"/>
            <a:ext cx="1001827" cy="109855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" name="Google Shape;332;p14"/>
          <p:cNvSpPr/>
          <p:nvPr/>
        </p:nvSpPr>
        <p:spPr>
          <a:xfrm>
            <a:off x="2068943" y="1706021"/>
            <a:ext cx="1002030" cy="1098550"/>
          </a:xfrm>
          <a:custGeom>
            <a:avLst/>
            <a:gdLst/>
            <a:ahLst/>
            <a:cxnLst/>
            <a:rect l="l" t="t" r="r" b="b"/>
            <a:pathLst>
              <a:path w="1002030" h="10985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22350"/>
                </a:lnTo>
                <a:lnTo>
                  <a:pt x="1190" y="1066403"/>
                </a:lnTo>
                <a:lnTo>
                  <a:pt x="9525" y="1089025"/>
                </a:lnTo>
                <a:lnTo>
                  <a:pt x="32146" y="1097359"/>
                </a:lnTo>
                <a:lnTo>
                  <a:pt x="76200" y="1098550"/>
                </a:lnTo>
                <a:lnTo>
                  <a:pt x="925626" y="1098550"/>
                </a:lnTo>
                <a:lnTo>
                  <a:pt x="969679" y="1097359"/>
                </a:lnTo>
                <a:lnTo>
                  <a:pt x="992301" y="1089025"/>
                </a:lnTo>
                <a:lnTo>
                  <a:pt x="1000636" y="1066403"/>
                </a:lnTo>
                <a:lnTo>
                  <a:pt x="1001826" y="1022350"/>
                </a:lnTo>
                <a:lnTo>
                  <a:pt x="1001826" y="76200"/>
                </a:lnTo>
                <a:lnTo>
                  <a:pt x="1000636" y="32146"/>
                </a:lnTo>
                <a:lnTo>
                  <a:pt x="992301" y="9525"/>
                </a:lnTo>
                <a:lnTo>
                  <a:pt x="969679" y="1190"/>
                </a:lnTo>
                <a:lnTo>
                  <a:pt x="92562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" name="Google Shape;333;p14"/>
          <p:cNvSpPr/>
          <p:nvPr/>
        </p:nvSpPr>
        <p:spPr>
          <a:xfrm>
            <a:off x="1505191" y="3547008"/>
            <a:ext cx="560158" cy="2052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14"/>
          <p:cNvSpPr/>
          <p:nvPr/>
        </p:nvSpPr>
        <p:spPr>
          <a:xfrm>
            <a:off x="1505196" y="3547019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" name="Google Shape;336;p14"/>
          <p:cNvSpPr/>
          <p:nvPr/>
        </p:nvSpPr>
        <p:spPr>
          <a:xfrm>
            <a:off x="680831" y="59327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" name="Google Shape;337;p14"/>
          <p:cNvSpPr/>
          <p:nvPr/>
        </p:nvSpPr>
        <p:spPr>
          <a:xfrm>
            <a:off x="680831" y="590204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" name="Google Shape;338;p14"/>
          <p:cNvSpPr/>
          <p:nvPr/>
        </p:nvSpPr>
        <p:spPr>
          <a:xfrm>
            <a:off x="137489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14"/>
          <p:cNvSpPr/>
          <p:nvPr/>
        </p:nvSpPr>
        <p:spPr>
          <a:xfrm>
            <a:off x="137489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" name="Google Shape;340;p14"/>
          <p:cNvSpPr/>
          <p:nvPr/>
        </p:nvSpPr>
        <p:spPr>
          <a:xfrm>
            <a:off x="91261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1" name="Google Shape;341;p14"/>
          <p:cNvSpPr/>
          <p:nvPr/>
        </p:nvSpPr>
        <p:spPr>
          <a:xfrm>
            <a:off x="91261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" name="Google Shape;342;p14"/>
          <p:cNvSpPr/>
          <p:nvPr/>
        </p:nvSpPr>
        <p:spPr>
          <a:xfrm>
            <a:off x="114375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3" name="Google Shape;343;p14"/>
          <p:cNvSpPr/>
          <p:nvPr/>
        </p:nvSpPr>
        <p:spPr>
          <a:xfrm>
            <a:off x="114375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" name="Google Shape;344;p14"/>
          <p:cNvSpPr/>
          <p:nvPr/>
        </p:nvSpPr>
        <p:spPr>
          <a:xfrm>
            <a:off x="68147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14"/>
          <p:cNvSpPr/>
          <p:nvPr/>
        </p:nvSpPr>
        <p:spPr>
          <a:xfrm>
            <a:off x="68147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14"/>
          <p:cNvSpPr/>
          <p:nvPr/>
        </p:nvSpPr>
        <p:spPr>
          <a:xfrm>
            <a:off x="160603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" name="Google Shape;347;p14"/>
          <p:cNvSpPr/>
          <p:nvPr/>
        </p:nvSpPr>
        <p:spPr>
          <a:xfrm>
            <a:off x="160603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14"/>
          <p:cNvSpPr/>
          <p:nvPr/>
        </p:nvSpPr>
        <p:spPr>
          <a:xfrm>
            <a:off x="755721" y="57223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" name="Google Shape;349;p14"/>
          <p:cNvSpPr/>
          <p:nvPr/>
        </p:nvSpPr>
        <p:spPr>
          <a:xfrm>
            <a:off x="983597" y="57236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" name="Google Shape;350;p14"/>
          <p:cNvSpPr/>
          <p:nvPr/>
        </p:nvSpPr>
        <p:spPr>
          <a:xfrm>
            <a:off x="1675016" y="57236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1" name="Google Shape;351;p14"/>
          <p:cNvSpPr/>
          <p:nvPr/>
        </p:nvSpPr>
        <p:spPr>
          <a:xfrm>
            <a:off x="1449644" y="57236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" name="Google Shape;352;p14"/>
          <p:cNvSpPr/>
          <p:nvPr/>
        </p:nvSpPr>
        <p:spPr>
          <a:xfrm>
            <a:off x="1221374" y="57236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14"/>
          <p:cNvSpPr/>
          <p:nvPr/>
        </p:nvSpPr>
        <p:spPr>
          <a:xfrm>
            <a:off x="1737360" y="5902461"/>
            <a:ext cx="236220" cy="106680"/>
          </a:xfrm>
          <a:custGeom>
            <a:avLst/>
            <a:gdLst/>
            <a:ahLst/>
            <a:cxnLst/>
            <a:rect l="l" t="t" r="r" b="b"/>
            <a:pathLst>
              <a:path w="236219" h="106679" extrusionOk="0">
                <a:moveTo>
                  <a:pt x="236219" y="0"/>
                </a:moveTo>
                <a:lnTo>
                  <a:pt x="0" y="10668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" name="Google Shape;355;p14"/>
          <p:cNvSpPr/>
          <p:nvPr/>
        </p:nvSpPr>
        <p:spPr>
          <a:xfrm>
            <a:off x="422275" y="1855871"/>
            <a:ext cx="412394" cy="41239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14"/>
          <p:cNvSpPr/>
          <p:nvPr/>
        </p:nvSpPr>
        <p:spPr>
          <a:xfrm>
            <a:off x="422275" y="1855871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14"/>
          <p:cNvSpPr/>
          <p:nvPr/>
        </p:nvSpPr>
        <p:spPr>
          <a:xfrm>
            <a:off x="1047649" y="1812925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" name="Google Shape;358;p14"/>
          <p:cNvSpPr/>
          <p:nvPr/>
        </p:nvSpPr>
        <p:spPr>
          <a:xfrm>
            <a:off x="1047649" y="1814379"/>
            <a:ext cx="485875" cy="36836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14"/>
          <p:cNvSpPr/>
          <p:nvPr/>
        </p:nvSpPr>
        <p:spPr>
          <a:xfrm>
            <a:off x="1047649" y="1812925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" name="Google Shape;360;p14"/>
          <p:cNvSpPr txBox="1"/>
          <p:nvPr/>
        </p:nvSpPr>
        <p:spPr>
          <a:xfrm>
            <a:off x="1024150" y="2185700"/>
            <a:ext cx="533400" cy="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Roboto Medium"/>
                <a:ea typeface="Roboto Medium"/>
                <a:cs typeface="Roboto Medium"/>
                <a:sym typeface="Roboto Medium"/>
              </a:rPr>
              <a:t>Max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1" name="Google Shape;361;p14"/>
          <p:cNvSpPr txBox="1"/>
          <p:nvPr/>
        </p:nvSpPr>
        <p:spPr>
          <a:xfrm>
            <a:off x="537050" y="4355900"/>
            <a:ext cx="486000" cy="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Roboto Medium"/>
                <a:ea typeface="Roboto Medium"/>
                <a:cs typeface="Roboto Medium"/>
                <a:sym typeface="Roboto Medium"/>
              </a:rPr>
              <a:t>Max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FDFBDA-51A2-E247-B9F8-F64E833026EF}"/>
              </a:ext>
            </a:extLst>
          </p:cNvPr>
          <p:cNvSpPr txBox="1"/>
          <p:nvPr/>
        </p:nvSpPr>
        <p:spPr>
          <a:xfrm>
            <a:off x="199018" y="2422691"/>
            <a:ext cx="15598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Scroll over sprites in the Sprite Library to see if they have different costumes.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86237-B635-1B4E-87F3-0E713C25559C}"/>
              </a:ext>
            </a:extLst>
          </p:cNvPr>
          <p:cNvSpPr txBox="1"/>
          <p:nvPr/>
        </p:nvSpPr>
        <p:spPr>
          <a:xfrm>
            <a:off x="0" y="3178445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498"/>
                </a:solidFill>
                <a:latin typeface="Montserrat Black" pitchFamily="2" charset="77"/>
              </a:rPr>
              <a:t>ADD THIS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9C9E9-778F-694D-8737-12EBC2B81F42}"/>
              </a:ext>
            </a:extLst>
          </p:cNvPr>
          <p:cNvSpPr txBox="1"/>
          <p:nvPr/>
        </p:nvSpPr>
        <p:spPr>
          <a:xfrm>
            <a:off x="2027370" y="3574548"/>
            <a:ext cx="19078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</a:t>
            </a:r>
            <a:r>
              <a:rPr lang="en-US" sz="900" b="1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Code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tab.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4013C-8880-064A-A460-58BC2EBFE159}"/>
              </a:ext>
            </a:extLst>
          </p:cNvPr>
          <p:cNvSpPr txBox="1"/>
          <p:nvPr/>
        </p:nvSpPr>
        <p:spPr>
          <a:xfrm>
            <a:off x="8974" y="5417819"/>
            <a:ext cx="4563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Montserrat Black" pitchFamily="2" charset="77"/>
              </a:rPr>
              <a:t>TRY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3D720-DD33-2A4E-AF4C-9BC85442D6D6}"/>
              </a:ext>
            </a:extLst>
          </p:cNvPr>
          <p:cNvSpPr txBox="1"/>
          <p:nvPr/>
        </p:nvSpPr>
        <p:spPr>
          <a:xfrm>
            <a:off x="3130011" y="4749999"/>
            <a:ext cx="15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Choose a different costume.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0649C0-48D9-AA42-8BC8-DAB66E6180AF}"/>
              </a:ext>
            </a:extLst>
          </p:cNvPr>
          <p:cNvSpPr txBox="1"/>
          <p:nvPr/>
        </p:nvSpPr>
        <p:spPr>
          <a:xfrm>
            <a:off x="1924287" y="5818940"/>
            <a:ext cx="23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Press the </a:t>
            </a:r>
            <a:r>
              <a:rPr lang="en-US" sz="900" b="1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space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key on your keyboard.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" name="Google Shape;367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" name="Google Shape;368;p1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15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70" name="Google Shape;370;p15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1" name="Google Shape;371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" name="Google Shape;372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" name="Google Shape;375;p15"/>
          <p:cNvSpPr txBox="1"/>
          <p:nvPr/>
        </p:nvSpPr>
        <p:spPr>
          <a:xfrm>
            <a:off x="723900" y="1224394"/>
            <a:ext cx="3136766" cy="3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66395" marR="5080" lvl="0" indent="-35433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sprite glide from point to point.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6" name="Google Shape;376;p15"/>
          <p:cNvSpPr/>
          <p:nvPr/>
        </p:nvSpPr>
        <p:spPr>
          <a:xfrm>
            <a:off x="1497507" y="1775485"/>
            <a:ext cx="1576971" cy="11873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" name="Google Shape;377;p15"/>
          <p:cNvSpPr/>
          <p:nvPr/>
        </p:nvSpPr>
        <p:spPr>
          <a:xfrm>
            <a:off x="1497507" y="1775498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" name="Google Shape;378;p15"/>
          <p:cNvSpPr/>
          <p:nvPr/>
        </p:nvSpPr>
        <p:spPr>
          <a:xfrm>
            <a:off x="1497507" y="3064344"/>
            <a:ext cx="1576971" cy="11873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15"/>
          <p:cNvSpPr/>
          <p:nvPr/>
        </p:nvSpPr>
        <p:spPr>
          <a:xfrm>
            <a:off x="1497507" y="3064344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" name="Google Shape;380;p15"/>
          <p:cNvSpPr/>
          <p:nvPr/>
        </p:nvSpPr>
        <p:spPr>
          <a:xfrm>
            <a:off x="2370023" y="3132302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4" extrusionOk="0">
                <a:moveTo>
                  <a:pt x="0" y="4216"/>
                </a:moveTo>
                <a:lnTo>
                  <a:pt x="3301" y="4216"/>
                </a:lnTo>
                <a:lnTo>
                  <a:pt x="3301" y="0"/>
                </a:lnTo>
                <a:lnTo>
                  <a:pt x="0" y="0"/>
                </a:lnTo>
                <a:lnTo>
                  <a:pt x="0" y="4216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15"/>
          <p:cNvSpPr/>
          <p:nvPr/>
        </p:nvSpPr>
        <p:spPr>
          <a:xfrm>
            <a:off x="1497507" y="4353191"/>
            <a:ext cx="1576971" cy="11873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15"/>
          <p:cNvSpPr/>
          <p:nvPr/>
        </p:nvSpPr>
        <p:spPr>
          <a:xfrm>
            <a:off x="1497507" y="4353191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15"/>
          <p:cNvSpPr/>
          <p:nvPr/>
        </p:nvSpPr>
        <p:spPr>
          <a:xfrm>
            <a:off x="2370023" y="4421149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5" extrusionOk="0">
                <a:moveTo>
                  <a:pt x="0" y="4216"/>
                </a:moveTo>
                <a:lnTo>
                  <a:pt x="3301" y="4216"/>
                </a:lnTo>
                <a:lnTo>
                  <a:pt x="3301" y="0"/>
                </a:lnTo>
                <a:lnTo>
                  <a:pt x="0" y="0"/>
                </a:lnTo>
                <a:lnTo>
                  <a:pt x="0" y="4216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15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15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15"/>
          <p:cNvSpPr txBox="1">
            <a:spLocks noGrp="1"/>
          </p:cNvSpPr>
          <p:nvPr>
            <p:ph type="title"/>
          </p:nvPr>
        </p:nvSpPr>
        <p:spPr>
          <a:xfrm>
            <a:off x="48514" y="252209"/>
            <a:ext cx="4474971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R="5080" lvl="0" algn="ctr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Glide from Point to Point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2698</TotalTime>
  <Words>735</Words>
  <Application>Microsoft Macintosh PowerPoint</Application>
  <PresentationFormat>Custom</PresentationFormat>
  <Paragraphs>169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Calibri</vt:lpstr>
      <vt:lpstr>Arial</vt:lpstr>
      <vt:lpstr>Roboto Medium</vt:lpstr>
      <vt:lpstr>Roboto Black</vt:lpstr>
      <vt:lpstr>Roboto</vt:lpstr>
      <vt:lpstr>Montserrat Black</vt:lpstr>
      <vt:lpstr>Times New Roman</vt:lpstr>
      <vt:lpstr>Office Theme</vt:lpstr>
      <vt:lpstr>Animate a Character Cards</vt:lpstr>
      <vt:lpstr>Animate a Character Cards</vt:lpstr>
      <vt:lpstr>Move with Arrow Keys</vt:lpstr>
      <vt:lpstr>Move with Arrow Keys scratch.mit.edu</vt:lpstr>
      <vt:lpstr>Make a Character Jump</vt:lpstr>
      <vt:lpstr>Make a Character Jump scratch.mit.edu</vt:lpstr>
      <vt:lpstr>Switch Poses</vt:lpstr>
      <vt:lpstr>Switch Poses scratch.mit.edu</vt:lpstr>
      <vt:lpstr>Glide from Point to Point</vt:lpstr>
      <vt:lpstr>Glide from Point to Point scratch.mit.edu</vt:lpstr>
      <vt:lpstr>Walking Animation</vt:lpstr>
      <vt:lpstr>Walking Animation scratch.mit.edu</vt:lpstr>
      <vt:lpstr>Flying Animation</vt:lpstr>
      <vt:lpstr>Flying Animation scratch.mit.edu</vt:lpstr>
      <vt:lpstr>Talking Animation</vt:lpstr>
      <vt:lpstr>Talking Animation scratch.mit.edu</vt:lpstr>
      <vt:lpstr>Draw an Animation</vt:lpstr>
      <vt:lpstr>Draw an Animation scratch.mit.edu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 a  Character</dc:title>
  <cp:lastModifiedBy>Natalie Rusk</cp:lastModifiedBy>
  <cp:revision>33</cp:revision>
  <dcterms:modified xsi:type="dcterms:W3CDTF">2019-06-15T14:33:54Z</dcterms:modified>
</cp:coreProperties>
</file>